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4"/>
  </p:sldMasterIdLst>
  <p:notesMasterIdLst>
    <p:notesMasterId r:id="rId54"/>
  </p:notesMasterIdLst>
  <p:handoutMasterIdLst>
    <p:handoutMasterId r:id="rId55"/>
  </p:handoutMasterIdLst>
  <p:sldIdLst>
    <p:sldId id="258" r:id="rId5"/>
    <p:sldId id="416" r:id="rId6"/>
    <p:sldId id="403" r:id="rId7"/>
    <p:sldId id="423" r:id="rId8"/>
    <p:sldId id="385" r:id="rId9"/>
    <p:sldId id="311" r:id="rId10"/>
    <p:sldId id="404" r:id="rId11"/>
    <p:sldId id="314" r:id="rId12"/>
    <p:sldId id="316" r:id="rId13"/>
    <p:sldId id="389" r:id="rId14"/>
    <p:sldId id="405" r:id="rId15"/>
    <p:sldId id="321" r:id="rId16"/>
    <p:sldId id="315" r:id="rId17"/>
    <p:sldId id="356" r:id="rId18"/>
    <p:sldId id="355" r:id="rId19"/>
    <p:sldId id="406" r:id="rId20"/>
    <p:sldId id="359" r:id="rId21"/>
    <p:sldId id="363" r:id="rId22"/>
    <p:sldId id="381" r:id="rId23"/>
    <p:sldId id="391" r:id="rId24"/>
    <p:sldId id="407" r:id="rId25"/>
    <p:sldId id="365" r:id="rId26"/>
    <p:sldId id="366" r:id="rId27"/>
    <p:sldId id="349" r:id="rId28"/>
    <p:sldId id="393" r:id="rId29"/>
    <p:sldId id="408" r:id="rId30"/>
    <p:sldId id="332" r:id="rId31"/>
    <p:sldId id="330" r:id="rId32"/>
    <p:sldId id="415" r:id="rId33"/>
    <p:sldId id="394" r:id="rId34"/>
    <p:sldId id="409" r:id="rId35"/>
    <p:sldId id="333" r:id="rId36"/>
    <p:sldId id="334" r:id="rId37"/>
    <p:sldId id="417" r:id="rId38"/>
    <p:sldId id="396" r:id="rId39"/>
    <p:sldId id="410" r:id="rId40"/>
    <p:sldId id="428" r:id="rId41"/>
    <p:sldId id="353" r:id="rId42"/>
    <p:sldId id="397" r:id="rId43"/>
    <p:sldId id="411" r:id="rId44"/>
    <p:sldId id="340" r:id="rId45"/>
    <p:sldId id="431" r:id="rId46"/>
    <p:sldId id="338" r:id="rId47"/>
    <p:sldId id="343" r:id="rId48"/>
    <p:sldId id="354" r:id="rId49"/>
    <p:sldId id="398" r:id="rId50"/>
    <p:sldId id="412" r:id="rId51"/>
    <p:sldId id="345" r:id="rId52"/>
    <p:sldId id="373" r:id="rId53"/>
  </p:sldIdLst>
  <p:sldSz cx="12192000" cy="6858000"/>
  <p:notesSz cx="6735763" cy="9866313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ndeling uten navn" id="{1AD59AA9-B646-4D1E-A779-75D95C8F1423}">
          <p14:sldIdLst>
            <p14:sldId id="258"/>
            <p14:sldId id="416"/>
          </p14:sldIdLst>
        </p14:section>
        <p14:section name="Om risikobaset internkontroll" id="{EF84BADE-C575-4C51-A591-0856300CECBE}">
          <p14:sldIdLst>
            <p14:sldId id="403"/>
            <p14:sldId id="423"/>
            <p14:sldId id="385"/>
            <p14:sldId id="311"/>
          </p14:sldIdLst>
        </p14:section>
        <p14:section name="Hva skal risikovurderes" id="{31C51871-B8D0-412D-A318-CDB8B26E93EE}">
          <p14:sldIdLst>
            <p14:sldId id="404"/>
            <p14:sldId id="314"/>
            <p14:sldId id="316"/>
            <p14:sldId id="389"/>
          </p14:sldIdLst>
        </p14:section>
        <p14:section name="Lage flytskjema" id="{54052EAA-C48E-4CA4-B703-B8850022B1E0}">
          <p14:sldIdLst>
            <p14:sldId id="405"/>
            <p14:sldId id="321"/>
            <p14:sldId id="315"/>
            <p14:sldId id="356"/>
            <p14:sldId id="355"/>
          </p14:sldIdLst>
        </p14:section>
        <p14:section name="Hva kan gå galt?" id="{F88E9B37-FC79-42C5-8D7F-E186C0303C60}">
          <p14:sldIdLst>
            <p14:sldId id="406"/>
            <p14:sldId id="359"/>
            <p14:sldId id="363"/>
            <p14:sldId id="381"/>
            <p14:sldId id="391"/>
          </p14:sldIdLst>
        </p14:section>
        <p14:section name="Finne iboende risiko" id="{C896B3B9-F9D9-44FF-A1CE-E13C27752632}">
          <p14:sldIdLst>
            <p14:sldId id="407"/>
            <p14:sldId id="365"/>
            <p14:sldId id="366"/>
            <p14:sldId id="349"/>
            <p14:sldId id="393"/>
          </p14:sldIdLst>
        </p14:section>
        <p14:section name="Hva er gjort for å unngå at det går galt?" id="{71ABAD86-7AF2-4787-892F-94FDE08FB9C5}">
          <p14:sldIdLst>
            <p14:sldId id="408"/>
            <p14:sldId id="332"/>
            <p14:sldId id="330"/>
            <p14:sldId id="415"/>
            <p14:sldId id="394"/>
          </p14:sldIdLst>
        </p14:section>
        <p14:section name="Er det nok? Beregne restrisiko" id="{3C34CDBD-D3D9-4DA2-A8FB-4A3329D26706}">
          <p14:sldIdLst>
            <p14:sldId id="409"/>
            <p14:sldId id="333"/>
            <p14:sldId id="334"/>
            <p14:sldId id="417"/>
            <p14:sldId id="396"/>
          </p14:sldIdLst>
        </p14:section>
        <p14:section name="Er det nok? Vurdere" id="{00957739-C477-48E3-BC48-2D9E9E3318D6}">
          <p14:sldIdLst>
            <p14:sldId id="410"/>
            <p14:sldId id="428"/>
            <p14:sldId id="353"/>
            <p14:sldId id="397"/>
          </p14:sldIdLst>
        </p14:section>
        <p14:section name="Oppfølging" id="{E2AB301E-39EA-4FEA-A4C4-1199F8D12E71}">
          <p14:sldIdLst>
            <p14:sldId id="411"/>
            <p14:sldId id="340"/>
            <p14:sldId id="431"/>
            <p14:sldId id="338"/>
            <p14:sldId id="343"/>
            <p14:sldId id="354"/>
            <p14:sldId id="398"/>
          </p14:sldIdLst>
        </p14:section>
        <p14:section name="Oppfølging og avslutning" id="{1020DBFC-A5A6-4A1D-A03B-406CDD3AB2A5}">
          <p14:sldIdLst>
            <p14:sldId id="412"/>
            <p14:sldId id="345"/>
            <p14:sldId id="3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na Skarheim" initials="TS" lastIdx="1" clrIdx="0">
    <p:extLst>
      <p:ext uri="{19B8F6BF-5375-455C-9EA6-DF929625EA0E}">
        <p15:presenceInfo xmlns:p15="http://schemas.microsoft.com/office/powerpoint/2012/main" userId="S::Tina.Skarheim@ks.no::04f65fa1-e0a7-433f-b8be-dcbea5428a4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001046"/>
    <a:srgbClr val="8C9B00"/>
    <a:srgbClr val="E09800"/>
    <a:srgbClr val="CC66FF"/>
    <a:srgbClr val="C9CE88"/>
    <a:srgbClr val="E6FE00"/>
    <a:srgbClr val="FBFFD9"/>
    <a:srgbClr val="D6E2BC"/>
    <a:srgbClr val="E3EC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8670F2-61DC-432F-8A2F-02AB4E8BCE7E}" v="2" dt="2021-01-26T09:31:23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488" autoAdjust="0"/>
    <p:restoredTop sz="84136" autoAdjust="0"/>
  </p:normalViewPr>
  <p:slideViewPr>
    <p:cSldViewPr snapToGrid="0" snapToObjects="1">
      <p:cViewPr varScale="1">
        <p:scale>
          <a:sx n="96" d="100"/>
          <a:sy n="96" d="100"/>
        </p:scale>
        <p:origin x="129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9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microsoft.com/office/2016/11/relationships/changesInfo" Target="changesInfos/changesInfo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commentAuthors" Target="commentAuthor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62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v Irèn Storbekk" userId="92c189f1-be11-4466-ad55-74b9be37b39b" providerId="ADAL" clId="{BF8670F2-61DC-432F-8A2F-02AB4E8BCE7E}"/>
    <pc:docChg chg="custSel delSld modSld sldOrd addSection modSection">
      <pc:chgData name="Siv Irèn Storbekk" userId="92c189f1-be11-4466-ad55-74b9be37b39b" providerId="ADAL" clId="{BF8670F2-61DC-432F-8A2F-02AB4E8BCE7E}" dt="2021-01-26T09:40:11.683" v="172" actId="14100"/>
      <pc:docMkLst>
        <pc:docMk/>
      </pc:docMkLst>
      <pc:sldChg chg="ord">
        <pc:chgData name="Siv Irèn Storbekk" userId="92c189f1-be11-4466-ad55-74b9be37b39b" providerId="ADAL" clId="{BF8670F2-61DC-432F-8A2F-02AB4E8BCE7E}" dt="2021-01-26T09:39:39.296" v="167"/>
        <pc:sldMkLst>
          <pc:docMk/>
          <pc:sldMk cId="2953483122" sldId="258"/>
        </pc:sldMkLst>
      </pc:sldChg>
      <pc:sldChg chg="del">
        <pc:chgData name="Siv Irèn Storbekk" userId="92c189f1-be11-4466-ad55-74b9be37b39b" providerId="ADAL" clId="{BF8670F2-61DC-432F-8A2F-02AB4E8BCE7E}" dt="2021-01-26T09:28:20.158" v="89" actId="47"/>
        <pc:sldMkLst>
          <pc:docMk/>
          <pc:sldMk cId="662750337" sldId="308"/>
        </pc:sldMkLst>
      </pc:sldChg>
      <pc:sldChg chg="ord">
        <pc:chgData name="Siv Irèn Storbekk" userId="92c189f1-be11-4466-ad55-74b9be37b39b" providerId="ADAL" clId="{BF8670F2-61DC-432F-8A2F-02AB4E8BCE7E}" dt="2021-01-26T09:28:26.962" v="93"/>
        <pc:sldMkLst>
          <pc:docMk/>
          <pc:sldMk cId="1426896948" sldId="311"/>
        </pc:sldMkLst>
      </pc:sldChg>
      <pc:sldChg chg="del">
        <pc:chgData name="Siv Irèn Storbekk" userId="92c189f1-be11-4466-ad55-74b9be37b39b" providerId="ADAL" clId="{BF8670F2-61DC-432F-8A2F-02AB4E8BCE7E}" dt="2021-01-26T09:28:20.158" v="89" actId="47"/>
        <pc:sldMkLst>
          <pc:docMk/>
          <pc:sldMk cId="99680415" sldId="313"/>
        </pc:sldMkLst>
      </pc:sldChg>
      <pc:sldChg chg="modTransition">
        <pc:chgData name="Siv Irèn Storbekk" userId="92c189f1-be11-4466-ad55-74b9be37b39b" providerId="ADAL" clId="{BF8670F2-61DC-432F-8A2F-02AB4E8BCE7E}" dt="2021-01-26T09:28:59.104" v="97"/>
        <pc:sldMkLst>
          <pc:docMk/>
          <pc:sldMk cId="1880499380" sldId="314"/>
        </pc:sldMkLst>
      </pc:sldChg>
      <pc:sldChg chg="addSp delSp modSp mod">
        <pc:chgData name="Siv Irèn Storbekk" userId="92c189f1-be11-4466-ad55-74b9be37b39b" providerId="ADAL" clId="{BF8670F2-61DC-432F-8A2F-02AB4E8BCE7E}" dt="2021-01-26T09:40:11.683" v="172" actId="14100"/>
        <pc:sldMkLst>
          <pc:docMk/>
          <pc:sldMk cId="1544290409" sldId="315"/>
        </pc:sldMkLst>
        <pc:spChg chg="mod">
          <ac:chgData name="Siv Irèn Storbekk" userId="92c189f1-be11-4466-ad55-74b9be37b39b" providerId="ADAL" clId="{BF8670F2-61DC-432F-8A2F-02AB4E8BCE7E}" dt="2021-01-26T09:40:11.683" v="172" actId="14100"/>
          <ac:spMkLst>
            <pc:docMk/>
            <pc:sldMk cId="1544290409" sldId="315"/>
            <ac:spMk id="3" creationId="{E2FA07B3-E2DB-4081-AD85-73E8FCD8E1D7}"/>
          </ac:spMkLst>
        </pc:spChg>
        <pc:spChg chg="add del mod">
          <ac:chgData name="Siv Irèn Storbekk" userId="92c189f1-be11-4466-ad55-74b9be37b39b" providerId="ADAL" clId="{BF8670F2-61DC-432F-8A2F-02AB4E8BCE7E}" dt="2021-01-26T09:40:08.754" v="171" actId="478"/>
          <ac:spMkLst>
            <pc:docMk/>
            <pc:sldMk cId="1544290409" sldId="315"/>
            <ac:spMk id="5" creationId="{E09336D8-1701-4293-B319-587B09927B84}"/>
          </ac:spMkLst>
        </pc:spChg>
        <pc:picChg chg="del">
          <ac:chgData name="Siv Irèn Storbekk" userId="92c189f1-be11-4466-ad55-74b9be37b39b" providerId="ADAL" clId="{BF8670F2-61DC-432F-8A2F-02AB4E8BCE7E}" dt="2021-01-26T09:40:06.952" v="170" actId="478"/>
          <ac:picMkLst>
            <pc:docMk/>
            <pc:sldMk cId="1544290409" sldId="315"/>
            <ac:picMk id="6" creationId="{36652C38-A7D7-4AFE-8AE6-C45B5A6CEF28}"/>
          </ac:picMkLst>
        </pc:picChg>
      </pc:sldChg>
      <pc:sldChg chg="ord">
        <pc:chgData name="Siv Irèn Storbekk" userId="92c189f1-be11-4466-ad55-74b9be37b39b" providerId="ADAL" clId="{BF8670F2-61DC-432F-8A2F-02AB4E8BCE7E}" dt="2021-01-26T09:39:26.121" v="163"/>
        <pc:sldMkLst>
          <pc:docMk/>
          <pc:sldMk cId="464809269" sldId="316"/>
        </pc:sldMkLst>
      </pc:sldChg>
      <pc:sldChg chg="modTransition">
        <pc:chgData name="Siv Irèn Storbekk" userId="92c189f1-be11-4466-ad55-74b9be37b39b" providerId="ADAL" clId="{BF8670F2-61DC-432F-8A2F-02AB4E8BCE7E}" dt="2021-01-26T09:31:23.815" v="119"/>
        <pc:sldMkLst>
          <pc:docMk/>
          <pc:sldMk cId="1045151573" sldId="333"/>
        </pc:sldMkLst>
      </pc:sldChg>
      <pc:sldChg chg="del">
        <pc:chgData name="Siv Irèn Storbekk" userId="92c189f1-be11-4466-ad55-74b9be37b39b" providerId="ADAL" clId="{BF8670F2-61DC-432F-8A2F-02AB4E8BCE7E}" dt="2021-01-26T09:31:55.504" v="125" actId="47"/>
        <pc:sldMkLst>
          <pc:docMk/>
          <pc:sldMk cId="1278126252" sldId="335"/>
        </pc:sldMkLst>
      </pc:sldChg>
      <pc:sldChg chg="addSp delSp modSp mod">
        <pc:chgData name="Siv Irèn Storbekk" userId="92c189f1-be11-4466-ad55-74b9be37b39b" providerId="ADAL" clId="{BF8670F2-61DC-432F-8A2F-02AB4E8BCE7E}" dt="2021-01-26T09:32:42.807" v="138" actId="27636"/>
        <pc:sldMkLst>
          <pc:docMk/>
          <pc:sldMk cId="3230674707" sldId="338"/>
        </pc:sldMkLst>
        <pc:spChg chg="mod">
          <ac:chgData name="Siv Irèn Storbekk" userId="92c189f1-be11-4466-ad55-74b9be37b39b" providerId="ADAL" clId="{BF8670F2-61DC-432F-8A2F-02AB4E8BCE7E}" dt="2021-01-26T09:32:42.807" v="138" actId="27636"/>
          <ac:spMkLst>
            <pc:docMk/>
            <pc:sldMk cId="3230674707" sldId="338"/>
            <ac:spMk id="3" creationId="{5256AC90-3FD6-479A-8455-383BEED59507}"/>
          </ac:spMkLst>
        </pc:spChg>
        <pc:spChg chg="add del mod">
          <ac:chgData name="Siv Irèn Storbekk" userId="92c189f1-be11-4466-ad55-74b9be37b39b" providerId="ADAL" clId="{BF8670F2-61DC-432F-8A2F-02AB4E8BCE7E}" dt="2021-01-26T09:32:39.105" v="136" actId="478"/>
          <ac:spMkLst>
            <pc:docMk/>
            <pc:sldMk cId="3230674707" sldId="338"/>
            <ac:spMk id="5" creationId="{869DBACF-FE08-49C3-B5A7-F8C31FAB5F16}"/>
          </ac:spMkLst>
        </pc:spChg>
        <pc:picChg chg="del">
          <ac:chgData name="Siv Irèn Storbekk" userId="92c189f1-be11-4466-ad55-74b9be37b39b" providerId="ADAL" clId="{BF8670F2-61DC-432F-8A2F-02AB4E8BCE7E}" dt="2021-01-26T09:32:37.441" v="135" actId="478"/>
          <ac:picMkLst>
            <pc:docMk/>
            <pc:sldMk cId="3230674707" sldId="338"/>
            <ac:picMk id="6" creationId="{403C60F8-FB52-4C78-B0CA-EF28A87C3878}"/>
          </ac:picMkLst>
        </pc:picChg>
      </pc:sldChg>
      <pc:sldChg chg="del">
        <pc:chgData name="Siv Irèn Storbekk" userId="92c189f1-be11-4466-ad55-74b9be37b39b" providerId="ADAL" clId="{BF8670F2-61DC-432F-8A2F-02AB4E8BCE7E}" dt="2021-01-26T09:31:03.109" v="115" actId="47"/>
        <pc:sldMkLst>
          <pc:docMk/>
          <pc:sldMk cId="1373161609" sldId="351"/>
        </pc:sldMkLst>
      </pc:sldChg>
      <pc:sldChg chg="del">
        <pc:chgData name="Siv Irèn Storbekk" userId="92c189f1-be11-4466-ad55-74b9be37b39b" providerId="ADAL" clId="{BF8670F2-61DC-432F-8A2F-02AB4E8BCE7E}" dt="2021-01-26T09:31:29.358" v="121" actId="47"/>
        <pc:sldMkLst>
          <pc:docMk/>
          <pc:sldMk cId="496128353" sldId="352"/>
        </pc:sldMkLst>
      </pc:sldChg>
      <pc:sldChg chg="del">
        <pc:chgData name="Siv Irèn Storbekk" userId="92c189f1-be11-4466-ad55-74b9be37b39b" providerId="ADAL" clId="{BF8670F2-61DC-432F-8A2F-02AB4E8BCE7E}" dt="2021-01-26T09:29:43.398" v="100" actId="47"/>
        <pc:sldMkLst>
          <pc:docMk/>
          <pc:sldMk cId="1981690256" sldId="357"/>
        </pc:sldMkLst>
      </pc:sldChg>
      <pc:sldChg chg="del">
        <pc:chgData name="Siv Irèn Storbekk" userId="92c189f1-be11-4466-ad55-74b9be37b39b" providerId="ADAL" clId="{BF8670F2-61DC-432F-8A2F-02AB4E8BCE7E}" dt="2021-01-26T09:30:05.347" v="104" actId="47"/>
        <pc:sldMkLst>
          <pc:docMk/>
          <pc:sldMk cId="2723757896" sldId="360"/>
        </pc:sldMkLst>
      </pc:sldChg>
      <pc:sldChg chg="del">
        <pc:chgData name="Siv Irèn Storbekk" userId="92c189f1-be11-4466-ad55-74b9be37b39b" providerId="ADAL" clId="{BF8670F2-61DC-432F-8A2F-02AB4E8BCE7E}" dt="2021-01-26T09:28:50.564" v="96" actId="47"/>
        <pc:sldMkLst>
          <pc:docMk/>
          <pc:sldMk cId="3401327695" sldId="375"/>
        </pc:sldMkLst>
      </pc:sldChg>
      <pc:sldChg chg="del">
        <pc:chgData name="Siv Irèn Storbekk" userId="92c189f1-be11-4466-ad55-74b9be37b39b" providerId="ADAL" clId="{BF8670F2-61DC-432F-8A2F-02AB4E8BCE7E}" dt="2021-01-26T09:30:05.347" v="104" actId="47"/>
        <pc:sldMkLst>
          <pc:docMk/>
          <pc:sldMk cId="811949754" sldId="379"/>
        </pc:sldMkLst>
      </pc:sldChg>
      <pc:sldChg chg="del">
        <pc:chgData name="Siv Irèn Storbekk" userId="92c189f1-be11-4466-ad55-74b9be37b39b" providerId="ADAL" clId="{BF8670F2-61DC-432F-8A2F-02AB4E8BCE7E}" dt="2021-01-26T09:30:10.743" v="105" actId="47"/>
        <pc:sldMkLst>
          <pc:docMk/>
          <pc:sldMk cId="3449259214" sldId="380"/>
        </pc:sldMkLst>
      </pc:sldChg>
      <pc:sldChg chg="del">
        <pc:chgData name="Siv Irèn Storbekk" userId="92c189f1-be11-4466-ad55-74b9be37b39b" providerId="ADAL" clId="{BF8670F2-61DC-432F-8A2F-02AB4E8BCE7E}" dt="2021-01-26T09:30:05.347" v="104" actId="47"/>
        <pc:sldMkLst>
          <pc:docMk/>
          <pc:sldMk cId="4111421590" sldId="382"/>
        </pc:sldMkLst>
      </pc:sldChg>
      <pc:sldChg chg="del">
        <pc:chgData name="Siv Irèn Storbekk" userId="92c189f1-be11-4466-ad55-74b9be37b39b" providerId="ADAL" clId="{BF8670F2-61DC-432F-8A2F-02AB4E8BCE7E}" dt="2021-01-26T09:30:10.743" v="105" actId="47"/>
        <pc:sldMkLst>
          <pc:docMk/>
          <pc:sldMk cId="633075537" sldId="383"/>
        </pc:sldMkLst>
      </pc:sldChg>
      <pc:sldChg chg="del">
        <pc:chgData name="Siv Irèn Storbekk" userId="92c189f1-be11-4466-ad55-74b9be37b39b" providerId="ADAL" clId="{BF8670F2-61DC-432F-8A2F-02AB4E8BCE7E}" dt="2021-01-26T09:30:10.743" v="105" actId="47"/>
        <pc:sldMkLst>
          <pc:docMk/>
          <pc:sldMk cId="1072405403" sldId="384"/>
        </pc:sldMkLst>
      </pc:sldChg>
      <pc:sldChg chg="ord">
        <pc:chgData name="Siv Irèn Storbekk" userId="92c189f1-be11-4466-ad55-74b9be37b39b" providerId="ADAL" clId="{BF8670F2-61DC-432F-8A2F-02AB4E8BCE7E}" dt="2021-01-26T09:28:23.431" v="91"/>
        <pc:sldMkLst>
          <pc:docMk/>
          <pc:sldMk cId="2687310810" sldId="385"/>
        </pc:sldMkLst>
      </pc:sldChg>
      <pc:sldChg chg="del">
        <pc:chgData name="Siv Irèn Storbekk" userId="92c189f1-be11-4466-ad55-74b9be37b39b" providerId="ADAL" clId="{BF8670F2-61DC-432F-8A2F-02AB4E8BCE7E}" dt="2021-01-26T09:28:20.158" v="89" actId="47"/>
        <pc:sldMkLst>
          <pc:docMk/>
          <pc:sldMk cId="3344242671" sldId="386"/>
        </pc:sldMkLst>
      </pc:sldChg>
      <pc:sldChg chg="del">
        <pc:chgData name="Siv Irèn Storbekk" userId="92c189f1-be11-4466-ad55-74b9be37b39b" providerId="ADAL" clId="{BF8670F2-61DC-432F-8A2F-02AB4E8BCE7E}" dt="2021-01-26T09:28:20.158" v="89" actId="47"/>
        <pc:sldMkLst>
          <pc:docMk/>
          <pc:sldMk cId="2213876964" sldId="387"/>
        </pc:sldMkLst>
      </pc:sldChg>
      <pc:sldChg chg="del">
        <pc:chgData name="Siv Irèn Storbekk" userId="92c189f1-be11-4466-ad55-74b9be37b39b" providerId="ADAL" clId="{BF8670F2-61DC-432F-8A2F-02AB4E8BCE7E}" dt="2021-01-26T09:28:20.158" v="89" actId="47"/>
        <pc:sldMkLst>
          <pc:docMk/>
          <pc:sldMk cId="2188094910" sldId="388"/>
        </pc:sldMkLst>
      </pc:sldChg>
      <pc:sldChg chg="ord">
        <pc:chgData name="Siv Irèn Storbekk" userId="92c189f1-be11-4466-ad55-74b9be37b39b" providerId="ADAL" clId="{BF8670F2-61DC-432F-8A2F-02AB4E8BCE7E}" dt="2021-01-26T09:39:26.121" v="163"/>
        <pc:sldMkLst>
          <pc:docMk/>
          <pc:sldMk cId="3315169298" sldId="389"/>
        </pc:sldMkLst>
      </pc:sldChg>
      <pc:sldChg chg="del">
        <pc:chgData name="Siv Irèn Storbekk" userId="92c189f1-be11-4466-ad55-74b9be37b39b" providerId="ADAL" clId="{BF8670F2-61DC-432F-8A2F-02AB4E8BCE7E}" dt="2021-01-26T09:31:26.199" v="120" actId="47"/>
        <pc:sldMkLst>
          <pc:docMk/>
          <pc:sldMk cId="3160951362" sldId="390"/>
        </pc:sldMkLst>
      </pc:sldChg>
      <pc:sldChg chg="del">
        <pc:chgData name="Siv Irèn Storbekk" userId="92c189f1-be11-4466-ad55-74b9be37b39b" providerId="ADAL" clId="{BF8670F2-61DC-432F-8A2F-02AB4E8BCE7E}" dt="2021-01-26T09:30:45.210" v="111" actId="47"/>
        <pc:sldMkLst>
          <pc:docMk/>
          <pc:sldMk cId="2145753385" sldId="392"/>
        </pc:sldMkLst>
      </pc:sldChg>
      <pc:sldChg chg="del">
        <pc:chgData name="Siv Irèn Storbekk" userId="92c189f1-be11-4466-ad55-74b9be37b39b" providerId="ADAL" clId="{BF8670F2-61DC-432F-8A2F-02AB4E8BCE7E}" dt="2021-01-26T09:28:20.158" v="89" actId="47"/>
        <pc:sldMkLst>
          <pc:docMk/>
          <pc:sldMk cId="2783474074" sldId="399"/>
        </pc:sldMkLst>
      </pc:sldChg>
      <pc:sldChg chg="del">
        <pc:chgData name="Siv Irèn Storbekk" userId="92c189f1-be11-4466-ad55-74b9be37b39b" providerId="ADAL" clId="{BF8670F2-61DC-432F-8A2F-02AB4E8BCE7E}" dt="2021-01-26T09:27:13.493" v="0" actId="47"/>
        <pc:sldMkLst>
          <pc:docMk/>
          <pc:sldMk cId="1657777472" sldId="402"/>
        </pc:sldMkLst>
      </pc:sldChg>
      <pc:sldChg chg="ord">
        <pc:chgData name="Siv Irèn Storbekk" userId="92c189f1-be11-4466-ad55-74b9be37b39b" providerId="ADAL" clId="{BF8670F2-61DC-432F-8A2F-02AB4E8BCE7E}" dt="2021-01-26T09:28:35.432" v="95"/>
        <pc:sldMkLst>
          <pc:docMk/>
          <pc:sldMk cId="2586757423" sldId="404"/>
        </pc:sldMkLst>
      </pc:sldChg>
      <pc:sldChg chg="ord">
        <pc:chgData name="Siv Irèn Storbekk" userId="92c189f1-be11-4466-ad55-74b9be37b39b" providerId="ADAL" clId="{BF8670F2-61DC-432F-8A2F-02AB4E8BCE7E}" dt="2021-01-26T09:29:35.262" v="99"/>
        <pc:sldMkLst>
          <pc:docMk/>
          <pc:sldMk cId="31071676" sldId="405"/>
        </pc:sldMkLst>
      </pc:sldChg>
      <pc:sldChg chg="ord">
        <pc:chgData name="Siv Irèn Storbekk" userId="92c189f1-be11-4466-ad55-74b9be37b39b" providerId="ADAL" clId="{BF8670F2-61DC-432F-8A2F-02AB4E8BCE7E}" dt="2021-01-26T09:29:52.625" v="102"/>
        <pc:sldMkLst>
          <pc:docMk/>
          <pc:sldMk cId="2203614223" sldId="406"/>
        </pc:sldMkLst>
      </pc:sldChg>
      <pc:sldChg chg="ord">
        <pc:chgData name="Siv Irèn Storbekk" userId="92c189f1-be11-4466-ad55-74b9be37b39b" providerId="ADAL" clId="{BF8670F2-61DC-432F-8A2F-02AB4E8BCE7E}" dt="2021-01-26T09:30:19.351" v="107"/>
        <pc:sldMkLst>
          <pc:docMk/>
          <pc:sldMk cId="1294076122" sldId="407"/>
        </pc:sldMkLst>
      </pc:sldChg>
      <pc:sldChg chg="ord">
        <pc:chgData name="Siv Irèn Storbekk" userId="92c189f1-be11-4466-ad55-74b9be37b39b" providerId="ADAL" clId="{BF8670F2-61DC-432F-8A2F-02AB4E8BCE7E}" dt="2021-01-26T09:30:55.784" v="113"/>
        <pc:sldMkLst>
          <pc:docMk/>
          <pc:sldMk cId="1779306680" sldId="408"/>
        </pc:sldMkLst>
      </pc:sldChg>
      <pc:sldChg chg="ord">
        <pc:chgData name="Siv Irèn Storbekk" userId="92c189f1-be11-4466-ad55-74b9be37b39b" providerId="ADAL" clId="{BF8670F2-61DC-432F-8A2F-02AB4E8BCE7E}" dt="2021-01-26T09:31:19.151" v="118"/>
        <pc:sldMkLst>
          <pc:docMk/>
          <pc:sldMk cId="1002735367" sldId="409"/>
        </pc:sldMkLst>
      </pc:sldChg>
      <pc:sldChg chg="ord">
        <pc:chgData name="Siv Irèn Storbekk" userId="92c189f1-be11-4466-ad55-74b9be37b39b" providerId="ADAL" clId="{BF8670F2-61DC-432F-8A2F-02AB4E8BCE7E}" dt="2021-01-26T09:31:47.991" v="124"/>
        <pc:sldMkLst>
          <pc:docMk/>
          <pc:sldMk cId="1532532245" sldId="410"/>
        </pc:sldMkLst>
      </pc:sldChg>
      <pc:sldChg chg="ord">
        <pc:chgData name="Siv Irèn Storbekk" userId="92c189f1-be11-4466-ad55-74b9be37b39b" providerId="ADAL" clId="{BF8670F2-61DC-432F-8A2F-02AB4E8BCE7E}" dt="2021-01-26T09:32:09.215" v="131"/>
        <pc:sldMkLst>
          <pc:docMk/>
          <pc:sldMk cId="3451311139" sldId="411"/>
        </pc:sldMkLst>
      </pc:sldChg>
      <pc:sldChg chg="ord">
        <pc:chgData name="Siv Irèn Storbekk" userId="92c189f1-be11-4466-ad55-74b9be37b39b" providerId="ADAL" clId="{BF8670F2-61DC-432F-8A2F-02AB4E8BCE7E}" dt="2021-01-26T09:32:58.735" v="142"/>
        <pc:sldMkLst>
          <pc:docMk/>
          <pc:sldMk cId="2584643420" sldId="412"/>
        </pc:sldMkLst>
      </pc:sldChg>
      <pc:sldChg chg="del">
        <pc:chgData name="Siv Irèn Storbekk" userId="92c189f1-be11-4466-ad55-74b9be37b39b" providerId="ADAL" clId="{BF8670F2-61DC-432F-8A2F-02AB4E8BCE7E}" dt="2021-01-26T09:30:39.867" v="109" actId="47"/>
        <pc:sldMkLst>
          <pc:docMk/>
          <pc:sldMk cId="2706653826" sldId="413"/>
        </pc:sldMkLst>
      </pc:sldChg>
      <pc:sldChg chg="del">
        <pc:chgData name="Siv Irèn Storbekk" userId="92c189f1-be11-4466-ad55-74b9be37b39b" providerId="ADAL" clId="{BF8670F2-61DC-432F-8A2F-02AB4E8BCE7E}" dt="2021-01-26T09:30:41.833" v="110" actId="47"/>
        <pc:sldMkLst>
          <pc:docMk/>
          <pc:sldMk cId="920901902" sldId="414"/>
        </pc:sldMkLst>
      </pc:sldChg>
      <pc:sldChg chg="delSp mod">
        <pc:chgData name="Siv Irèn Storbekk" userId="92c189f1-be11-4466-ad55-74b9be37b39b" providerId="ADAL" clId="{BF8670F2-61DC-432F-8A2F-02AB4E8BCE7E}" dt="2021-01-26T09:31:08.615" v="116" actId="478"/>
        <pc:sldMkLst>
          <pc:docMk/>
          <pc:sldMk cId="779686132" sldId="415"/>
        </pc:sldMkLst>
        <pc:spChg chg="del">
          <ac:chgData name="Siv Irèn Storbekk" userId="92c189f1-be11-4466-ad55-74b9be37b39b" providerId="ADAL" clId="{BF8670F2-61DC-432F-8A2F-02AB4E8BCE7E}" dt="2021-01-26T09:31:08.615" v="116" actId="478"/>
          <ac:spMkLst>
            <pc:docMk/>
            <pc:sldMk cId="779686132" sldId="415"/>
            <ac:spMk id="4" creationId="{691BD205-A113-4907-B59E-0C923A77C19F}"/>
          </ac:spMkLst>
        </pc:spChg>
      </pc:sldChg>
      <pc:sldChg chg="modSp mod ord">
        <pc:chgData name="Siv Irèn Storbekk" userId="92c189f1-be11-4466-ad55-74b9be37b39b" providerId="ADAL" clId="{BF8670F2-61DC-432F-8A2F-02AB4E8BCE7E}" dt="2021-01-26T09:39:41.141" v="169"/>
        <pc:sldMkLst>
          <pc:docMk/>
          <pc:sldMk cId="3857941412" sldId="416"/>
        </pc:sldMkLst>
        <pc:spChg chg="mod">
          <ac:chgData name="Siv Irèn Storbekk" userId="92c189f1-be11-4466-ad55-74b9be37b39b" providerId="ADAL" clId="{BF8670F2-61DC-432F-8A2F-02AB4E8BCE7E}" dt="2021-01-26T09:27:59.010" v="86" actId="20577"/>
          <ac:spMkLst>
            <pc:docMk/>
            <pc:sldMk cId="3857941412" sldId="416"/>
            <ac:spMk id="2" creationId="{3292A50B-330F-4FAC-B10C-ACD8C54759B3}"/>
          </ac:spMkLst>
        </pc:spChg>
        <pc:spChg chg="mod">
          <ac:chgData name="Siv Irèn Storbekk" userId="92c189f1-be11-4466-ad55-74b9be37b39b" providerId="ADAL" clId="{BF8670F2-61DC-432F-8A2F-02AB4E8BCE7E}" dt="2021-01-26T09:27:47.944" v="51" actId="20577"/>
          <ac:spMkLst>
            <pc:docMk/>
            <pc:sldMk cId="3857941412" sldId="416"/>
            <ac:spMk id="3" creationId="{49BA4074-0037-4242-BE14-6D9E14E2D11B}"/>
          </ac:spMkLst>
        </pc:spChg>
      </pc:sldChg>
      <pc:sldChg chg="delSp mod">
        <pc:chgData name="Siv Irèn Storbekk" userId="92c189f1-be11-4466-ad55-74b9be37b39b" providerId="ADAL" clId="{BF8670F2-61DC-432F-8A2F-02AB4E8BCE7E}" dt="2021-01-26T09:31:33.743" v="122" actId="478"/>
        <pc:sldMkLst>
          <pc:docMk/>
          <pc:sldMk cId="2270402817" sldId="417"/>
        </pc:sldMkLst>
        <pc:spChg chg="del">
          <ac:chgData name="Siv Irèn Storbekk" userId="92c189f1-be11-4466-ad55-74b9be37b39b" providerId="ADAL" clId="{BF8670F2-61DC-432F-8A2F-02AB4E8BCE7E}" dt="2021-01-26T09:31:33.743" v="122" actId="478"/>
          <ac:spMkLst>
            <pc:docMk/>
            <pc:sldMk cId="2270402817" sldId="417"/>
            <ac:spMk id="5" creationId="{F1CF9176-B599-4982-BA31-A6B47471A8D4}"/>
          </ac:spMkLst>
        </pc:spChg>
      </pc:sldChg>
      <pc:sldChg chg="del">
        <pc:chgData name="Siv Irèn Storbekk" userId="92c189f1-be11-4466-ad55-74b9be37b39b" providerId="ADAL" clId="{BF8670F2-61DC-432F-8A2F-02AB4E8BCE7E}" dt="2021-01-26T09:33:06.534" v="143" actId="47"/>
        <pc:sldMkLst>
          <pc:docMk/>
          <pc:sldMk cId="528571136" sldId="418"/>
        </pc:sldMkLst>
      </pc:sldChg>
      <pc:sldChg chg="del">
        <pc:chgData name="Siv Irèn Storbekk" userId="92c189f1-be11-4466-ad55-74b9be37b39b" providerId="ADAL" clId="{BF8670F2-61DC-432F-8A2F-02AB4E8BCE7E}" dt="2021-01-26T09:33:13.405" v="144" actId="47"/>
        <pc:sldMkLst>
          <pc:docMk/>
          <pc:sldMk cId="1795032397" sldId="419"/>
        </pc:sldMkLst>
      </pc:sldChg>
      <pc:sldChg chg="del">
        <pc:chgData name="Siv Irèn Storbekk" userId="92c189f1-be11-4466-ad55-74b9be37b39b" providerId="ADAL" clId="{BF8670F2-61DC-432F-8A2F-02AB4E8BCE7E}" dt="2021-01-26T09:28:20.158" v="89" actId="47"/>
        <pc:sldMkLst>
          <pc:docMk/>
          <pc:sldMk cId="1942205089" sldId="421"/>
        </pc:sldMkLst>
      </pc:sldChg>
      <pc:sldChg chg="del">
        <pc:chgData name="Siv Irèn Storbekk" userId="92c189f1-be11-4466-ad55-74b9be37b39b" providerId="ADAL" clId="{BF8670F2-61DC-432F-8A2F-02AB4E8BCE7E}" dt="2021-01-26T09:28:20.158" v="89" actId="47"/>
        <pc:sldMkLst>
          <pc:docMk/>
          <pc:sldMk cId="543284123" sldId="422"/>
        </pc:sldMkLst>
      </pc:sldChg>
      <pc:sldChg chg="addSp delSp modSp mod ord">
        <pc:chgData name="Siv Irèn Storbekk" userId="92c189f1-be11-4466-ad55-74b9be37b39b" providerId="ADAL" clId="{BF8670F2-61DC-432F-8A2F-02AB4E8BCE7E}" dt="2021-01-26T09:33:26.599" v="147" actId="14100"/>
        <pc:sldMkLst>
          <pc:docMk/>
          <pc:sldMk cId="795311109" sldId="423"/>
        </pc:sldMkLst>
        <pc:spChg chg="mod">
          <ac:chgData name="Siv Irèn Storbekk" userId="92c189f1-be11-4466-ad55-74b9be37b39b" providerId="ADAL" clId="{BF8670F2-61DC-432F-8A2F-02AB4E8BCE7E}" dt="2021-01-26T09:33:26.599" v="147" actId="14100"/>
          <ac:spMkLst>
            <pc:docMk/>
            <pc:sldMk cId="795311109" sldId="423"/>
            <ac:spMk id="3" creationId="{1991D260-DA7B-4AC7-AE0F-27D7E2B2EECC}"/>
          </ac:spMkLst>
        </pc:spChg>
        <pc:spChg chg="add del mod">
          <ac:chgData name="Siv Irèn Storbekk" userId="92c189f1-be11-4466-ad55-74b9be37b39b" providerId="ADAL" clId="{BF8670F2-61DC-432F-8A2F-02AB4E8BCE7E}" dt="2021-01-26T09:33:24.143" v="146" actId="478"/>
          <ac:spMkLst>
            <pc:docMk/>
            <pc:sldMk cId="795311109" sldId="423"/>
            <ac:spMk id="5" creationId="{8DBBE2D5-2DEA-460B-AB28-518981E8FCFB}"/>
          </ac:spMkLst>
        </pc:spChg>
        <pc:picChg chg="del">
          <ac:chgData name="Siv Irèn Storbekk" userId="92c189f1-be11-4466-ad55-74b9be37b39b" providerId="ADAL" clId="{BF8670F2-61DC-432F-8A2F-02AB4E8BCE7E}" dt="2021-01-26T09:33:22.643" v="145" actId="478"/>
          <ac:picMkLst>
            <pc:docMk/>
            <pc:sldMk cId="795311109" sldId="423"/>
            <ac:picMk id="6" creationId="{4D00F904-72BB-437F-8FEE-E40A96D56C8F}"/>
          </ac:picMkLst>
        </pc:picChg>
      </pc:sldChg>
      <pc:sldChg chg="del">
        <pc:chgData name="Siv Irèn Storbekk" userId="92c189f1-be11-4466-ad55-74b9be37b39b" providerId="ADAL" clId="{BF8670F2-61DC-432F-8A2F-02AB4E8BCE7E}" dt="2021-01-26T09:32:01.479" v="127" actId="47"/>
        <pc:sldMkLst>
          <pc:docMk/>
          <pc:sldMk cId="2641607913" sldId="424"/>
        </pc:sldMkLst>
      </pc:sldChg>
      <pc:sldChg chg="del">
        <pc:chgData name="Siv Irèn Storbekk" userId="92c189f1-be11-4466-ad55-74b9be37b39b" providerId="ADAL" clId="{BF8670F2-61DC-432F-8A2F-02AB4E8BCE7E}" dt="2021-01-26T09:32:02.219" v="128" actId="47"/>
        <pc:sldMkLst>
          <pc:docMk/>
          <pc:sldMk cId="1859014369" sldId="425"/>
        </pc:sldMkLst>
      </pc:sldChg>
      <pc:sldChg chg="del">
        <pc:chgData name="Siv Irèn Storbekk" userId="92c189f1-be11-4466-ad55-74b9be37b39b" providerId="ADAL" clId="{BF8670F2-61DC-432F-8A2F-02AB4E8BCE7E}" dt="2021-01-26T09:32:02.885" v="129" actId="47"/>
        <pc:sldMkLst>
          <pc:docMk/>
          <pc:sldMk cId="496729628" sldId="426"/>
        </pc:sldMkLst>
      </pc:sldChg>
      <pc:sldChg chg="del">
        <pc:chgData name="Siv Irèn Storbekk" userId="92c189f1-be11-4466-ad55-74b9be37b39b" providerId="ADAL" clId="{BF8670F2-61DC-432F-8A2F-02AB4E8BCE7E}" dt="2021-01-26T09:32:00.163" v="126" actId="47"/>
        <pc:sldMkLst>
          <pc:docMk/>
          <pc:sldMk cId="2104044333" sldId="427"/>
        </pc:sldMkLst>
      </pc:sldChg>
      <pc:sldChg chg="del">
        <pc:chgData name="Siv Irèn Storbekk" userId="92c189f1-be11-4466-ad55-74b9be37b39b" providerId="ADAL" clId="{BF8670F2-61DC-432F-8A2F-02AB4E8BCE7E}" dt="2021-01-26T09:32:51.753" v="139" actId="47"/>
        <pc:sldMkLst>
          <pc:docMk/>
          <pc:sldMk cId="2366421964" sldId="429"/>
        </pc:sldMkLst>
      </pc:sldChg>
      <pc:sldChg chg="del">
        <pc:chgData name="Siv Irèn Storbekk" userId="92c189f1-be11-4466-ad55-74b9be37b39b" providerId="ADAL" clId="{BF8670F2-61DC-432F-8A2F-02AB4E8BCE7E}" dt="2021-01-26T09:32:52.766" v="140" actId="47"/>
        <pc:sldMkLst>
          <pc:docMk/>
          <pc:sldMk cId="230727761" sldId="430"/>
        </pc:sldMkLst>
      </pc:sldChg>
      <pc:sldChg chg="delSp modSp mod">
        <pc:chgData name="Siv Irèn Storbekk" userId="92c189f1-be11-4466-ad55-74b9be37b39b" providerId="ADAL" clId="{BF8670F2-61DC-432F-8A2F-02AB4E8BCE7E}" dt="2021-01-26T09:32:34.061" v="134" actId="27636"/>
        <pc:sldMkLst>
          <pc:docMk/>
          <pc:sldMk cId="1697888505" sldId="431"/>
        </pc:sldMkLst>
        <pc:spChg chg="mod">
          <ac:chgData name="Siv Irèn Storbekk" userId="92c189f1-be11-4466-ad55-74b9be37b39b" providerId="ADAL" clId="{BF8670F2-61DC-432F-8A2F-02AB4E8BCE7E}" dt="2021-01-26T09:32:34.061" v="134" actId="27636"/>
          <ac:spMkLst>
            <pc:docMk/>
            <pc:sldMk cId="1697888505" sldId="431"/>
            <ac:spMk id="3" creationId="{CEDDD7E6-A508-4B49-9FA6-E511370A419E}"/>
          </ac:spMkLst>
        </pc:spChg>
        <pc:spChg chg="del">
          <ac:chgData name="Siv Irèn Storbekk" userId="92c189f1-be11-4466-ad55-74b9be37b39b" providerId="ADAL" clId="{BF8670F2-61DC-432F-8A2F-02AB4E8BCE7E}" dt="2021-01-26T09:32:28.740" v="132" actId="478"/>
          <ac:spMkLst>
            <pc:docMk/>
            <pc:sldMk cId="1697888505" sldId="431"/>
            <ac:spMk id="4" creationId="{6CBA0358-AA21-4FC2-A453-414B4A64A940}"/>
          </ac:spMkLst>
        </pc:spChg>
      </pc:sldChg>
      <pc:sldChg chg="del">
        <pc:chgData name="Siv Irèn Storbekk" userId="92c189f1-be11-4466-ad55-74b9be37b39b" providerId="ADAL" clId="{BF8670F2-61DC-432F-8A2F-02AB4E8BCE7E}" dt="2021-01-26T09:29:56.076" v="103" actId="47"/>
        <pc:sldMkLst>
          <pc:docMk/>
          <pc:sldMk cId="3540935401" sldId="432"/>
        </pc:sldMkLst>
      </pc:sldChg>
      <pc:sldChg chg="del">
        <pc:chgData name="Siv Irèn Storbekk" userId="92c189f1-be11-4466-ad55-74b9be37b39b" providerId="ADAL" clId="{BF8670F2-61DC-432F-8A2F-02AB4E8BCE7E}" dt="2021-01-26T09:30:33.801" v="108" actId="47"/>
        <pc:sldMkLst>
          <pc:docMk/>
          <pc:sldMk cId="4279536176" sldId="433"/>
        </pc:sldMkLst>
      </pc:sldChg>
      <pc:sldChg chg="del">
        <pc:chgData name="Siv Irèn Storbekk" userId="92c189f1-be11-4466-ad55-74b9be37b39b" providerId="ADAL" clId="{BF8670F2-61DC-432F-8A2F-02AB4E8BCE7E}" dt="2021-01-26T09:30:57.467" v="114" actId="47"/>
        <pc:sldMkLst>
          <pc:docMk/>
          <pc:sldMk cId="3347788087" sldId="434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sv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sv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sv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sv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81E97F-FBBD-4CF4-AA94-350787ABDAF9}" type="doc">
      <dgm:prSet loTypeId="urn:microsoft.com/office/officeart/2005/8/layout/vList3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nb-NO"/>
        </a:p>
      </dgm:t>
    </dgm:pt>
    <dgm:pt modelId="{D34D4F16-C3E1-45DF-8C7D-1A8CA86AB3F2}">
      <dgm:prSet phldrT="[Tekst]" custT="1"/>
      <dgm:spPr>
        <a:solidFill>
          <a:srgbClr val="8C9B00">
            <a:alpha val="60000"/>
          </a:srgbClr>
        </a:solidFill>
      </dgm:spPr>
      <dgm:t>
        <a:bodyPr/>
        <a:lstStyle/>
        <a:p>
          <a:r>
            <a:rPr lang="nb-SJ" sz="2800" dirty="0"/>
            <a:t>Arbeidsprosess</a:t>
          </a:r>
          <a:endParaRPr lang="nb-NO" sz="2800" dirty="0"/>
        </a:p>
      </dgm:t>
    </dgm:pt>
    <dgm:pt modelId="{245FF06C-1932-4562-8EA3-740B07C09F00}" type="parTrans" cxnId="{092C5653-C6AD-4EC1-9D6A-903AEC04AA06}">
      <dgm:prSet/>
      <dgm:spPr/>
      <dgm:t>
        <a:bodyPr/>
        <a:lstStyle/>
        <a:p>
          <a:endParaRPr lang="nb-NO" sz="2800"/>
        </a:p>
      </dgm:t>
    </dgm:pt>
    <dgm:pt modelId="{B15602C3-2734-4998-BA51-46F5B157CD94}" type="sibTrans" cxnId="{092C5653-C6AD-4EC1-9D6A-903AEC04AA06}">
      <dgm:prSet/>
      <dgm:spPr/>
      <dgm:t>
        <a:bodyPr/>
        <a:lstStyle/>
        <a:p>
          <a:endParaRPr lang="nb-NO" sz="2800"/>
        </a:p>
      </dgm:t>
    </dgm:pt>
    <dgm:pt modelId="{3453AF7D-EDDF-47A5-8585-D43C1BCED376}">
      <dgm:prSet phldrT="[Tekst]" custT="1"/>
      <dgm:spPr>
        <a:solidFill>
          <a:srgbClr val="8C9B00">
            <a:alpha val="60000"/>
          </a:srgbClr>
        </a:solidFill>
      </dgm:spPr>
      <dgm:t>
        <a:bodyPr/>
        <a:lstStyle/>
        <a:p>
          <a:r>
            <a:rPr lang="nb-SJ" sz="2800"/>
            <a:t>Tjeneste</a:t>
          </a:r>
          <a:r>
            <a:rPr lang="nb-NO" sz="2800"/>
            <a:t>- eller kommunalområde </a:t>
          </a:r>
        </a:p>
      </dgm:t>
    </dgm:pt>
    <dgm:pt modelId="{952785B1-1385-44F8-8094-FEA609402514}" type="parTrans" cxnId="{B4EF78DB-D058-4878-9E40-63A43B8576AD}">
      <dgm:prSet/>
      <dgm:spPr/>
      <dgm:t>
        <a:bodyPr/>
        <a:lstStyle/>
        <a:p>
          <a:endParaRPr lang="nb-NO" sz="2800"/>
        </a:p>
      </dgm:t>
    </dgm:pt>
    <dgm:pt modelId="{A990FB8A-AD7D-4CA5-B4D3-90DE57DCF4D7}" type="sibTrans" cxnId="{B4EF78DB-D058-4878-9E40-63A43B8576AD}">
      <dgm:prSet/>
      <dgm:spPr/>
      <dgm:t>
        <a:bodyPr/>
        <a:lstStyle/>
        <a:p>
          <a:endParaRPr lang="nb-NO" sz="2800"/>
        </a:p>
      </dgm:t>
    </dgm:pt>
    <dgm:pt modelId="{2536DBB9-7B66-4FAD-8A47-6A74CCEF3035}">
      <dgm:prSet phldrT="[Tekst]" custT="1"/>
      <dgm:spPr>
        <a:solidFill>
          <a:srgbClr val="8C9B00">
            <a:alpha val="60000"/>
          </a:srgbClr>
        </a:solidFill>
      </dgm:spPr>
      <dgm:t>
        <a:bodyPr/>
        <a:lstStyle/>
        <a:p>
          <a:r>
            <a:rPr lang="nb-SJ" sz="2800"/>
            <a:t>Avhengighet </a:t>
          </a:r>
          <a:r>
            <a:rPr lang="nb-NO" sz="2800"/>
            <a:t>på tvers</a:t>
          </a:r>
          <a:endParaRPr lang="nb-SJ" sz="2800"/>
        </a:p>
      </dgm:t>
    </dgm:pt>
    <dgm:pt modelId="{9F454BD3-4F0B-4415-B32B-432F5134E560}" type="parTrans" cxnId="{86D0C1E7-2DD4-40A5-B3F4-7BCA71D75220}">
      <dgm:prSet/>
      <dgm:spPr/>
      <dgm:t>
        <a:bodyPr/>
        <a:lstStyle/>
        <a:p>
          <a:endParaRPr lang="nb-NO" sz="2800"/>
        </a:p>
      </dgm:t>
    </dgm:pt>
    <dgm:pt modelId="{2D99F044-A54A-457F-9661-2D648C891436}" type="sibTrans" cxnId="{86D0C1E7-2DD4-40A5-B3F4-7BCA71D75220}">
      <dgm:prSet/>
      <dgm:spPr/>
      <dgm:t>
        <a:bodyPr/>
        <a:lstStyle/>
        <a:p>
          <a:endParaRPr lang="nb-NO" sz="2800"/>
        </a:p>
      </dgm:t>
    </dgm:pt>
    <dgm:pt modelId="{6C4E8BE5-546B-44D3-9343-AE361B7DF3BC}">
      <dgm:prSet phldrT="[Tekst]" custT="1"/>
      <dgm:spPr>
        <a:solidFill>
          <a:srgbClr val="8C9B00">
            <a:alpha val="60000"/>
          </a:srgbClr>
        </a:solidFill>
      </dgm:spPr>
      <dgm:t>
        <a:bodyPr/>
        <a:lstStyle/>
        <a:p>
          <a:r>
            <a:rPr lang="nb-SJ" sz="2800" dirty="0"/>
            <a:t>Harmonisert praksis</a:t>
          </a:r>
        </a:p>
      </dgm:t>
    </dgm:pt>
    <dgm:pt modelId="{8EB8D921-E263-4383-AA6C-C2621E75DC06}" type="parTrans" cxnId="{7B7593BD-4E62-4C0C-A45F-C925B0EFB0F2}">
      <dgm:prSet/>
      <dgm:spPr/>
      <dgm:t>
        <a:bodyPr/>
        <a:lstStyle/>
        <a:p>
          <a:endParaRPr lang="nb-NO" sz="2800"/>
        </a:p>
      </dgm:t>
    </dgm:pt>
    <dgm:pt modelId="{6ED0BF1D-2ECB-492B-8DAC-5646A05C52F2}" type="sibTrans" cxnId="{7B7593BD-4E62-4C0C-A45F-C925B0EFB0F2}">
      <dgm:prSet/>
      <dgm:spPr/>
      <dgm:t>
        <a:bodyPr/>
        <a:lstStyle/>
        <a:p>
          <a:endParaRPr lang="nb-NO" sz="2800"/>
        </a:p>
      </dgm:t>
    </dgm:pt>
    <dgm:pt modelId="{44B86506-1ECA-44A2-A752-6EE97CA35607}">
      <dgm:prSet phldrT="[Tekst]" custT="1"/>
      <dgm:spPr>
        <a:solidFill>
          <a:srgbClr val="8C9B00">
            <a:alpha val="60000"/>
          </a:srgbClr>
        </a:solidFill>
      </dgm:spPr>
      <dgm:t>
        <a:bodyPr/>
        <a:lstStyle/>
        <a:p>
          <a:r>
            <a:rPr lang="nb-SJ" sz="2800" dirty="0"/>
            <a:t>S</a:t>
          </a:r>
          <a:r>
            <a:rPr lang="nb-NO" sz="2800" dirty="0"/>
            <a:t>ektorovergripende tema</a:t>
          </a:r>
          <a:endParaRPr lang="nb-SJ" sz="2800" dirty="0"/>
        </a:p>
      </dgm:t>
    </dgm:pt>
    <dgm:pt modelId="{DCD059C2-9772-4B2E-8923-2958F3658CD2}" type="parTrans" cxnId="{2783FD44-29ED-490F-B287-AF08EA921C16}">
      <dgm:prSet/>
      <dgm:spPr/>
      <dgm:t>
        <a:bodyPr/>
        <a:lstStyle/>
        <a:p>
          <a:endParaRPr lang="nb-NO" sz="2800"/>
        </a:p>
      </dgm:t>
    </dgm:pt>
    <dgm:pt modelId="{2D39D430-5CF3-452D-B32F-CB0F61FCFEF1}" type="sibTrans" cxnId="{2783FD44-29ED-490F-B287-AF08EA921C16}">
      <dgm:prSet/>
      <dgm:spPr/>
      <dgm:t>
        <a:bodyPr/>
        <a:lstStyle/>
        <a:p>
          <a:endParaRPr lang="nb-NO" sz="2800"/>
        </a:p>
      </dgm:t>
    </dgm:pt>
    <dgm:pt modelId="{20DA9B3C-12C9-46C5-BF31-E7EC34174F8D}" type="pres">
      <dgm:prSet presAssocID="{5781E97F-FBBD-4CF4-AA94-350787ABDAF9}" presName="linearFlow" presStyleCnt="0">
        <dgm:presLayoutVars>
          <dgm:dir/>
          <dgm:resizeHandles val="exact"/>
        </dgm:presLayoutVars>
      </dgm:prSet>
      <dgm:spPr/>
    </dgm:pt>
    <dgm:pt modelId="{DF5EE5EC-BE7F-49A1-A693-B8FE6304D8B4}" type="pres">
      <dgm:prSet presAssocID="{D34D4F16-C3E1-45DF-8C7D-1A8CA86AB3F2}" presName="composite" presStyleCnt="0"/>
      <dgm:spPr/>
    </dgm:pt>
    <dgm:pt modelId="{EEA187E3-FC60-4418-8A45-1230832DFBD1}" type="pres">
      <dgm:prSet presAssocID="{D34D4F16-C3E1-45DF-8C7D-1A8CA86AB3F2}" presName="imgShp" presStyleLbl="fgImgPlace1" presStyleIdx="0" presStyleCnt="5" custLinFactNeighborY="-976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asjon med sjekkliste"/>
        </a:ext>
      </dgm:extLst>
    </dgm:pt>
    <dgm:pt modelId="{49F0495F-BBB7-4BEF-808B-2074EEB653EB}" type="pres">
      <dgm:prSet presAssocID="{D34D4F16-C3E1-45DF-8C7D-1A8CA86AB3F2}" presName="txShp" presStyleLbl="node1" presStyleIdx="0" presStyleCnt="5">
        <dgm:presLayoutVars>
          <dgm:bulletEnabled val="1"/>
        </dgm:presLayoutVars>
      </dgm:prSet>
      <dgm:spPr/>
    </dgm:pt>
    <dgm:pt modelId="{206294DD-3572-4DC9-BC8E-607DC9BC6A22}" type="pres">
      <dgm:prSet presAssocID="{B15602C3-2734-4998-BA51-46F5B157CD94}" presName="spacing" presStyleCnt="0"/>
      <dgm:spPr/>
    </dgm:pt>
    <dgm:pt modelId="{B7773936-8028-4243-B3F9-5C33B8CFB93D}" type="pres">
      <dgm:prSet presAssocID="{3453AF7D-EDDF-47A5-8585-D43C1BCED376}" presName="composite" presStyleCnt="0"/>
      <dgm:spPr/>
    </dgm:pt>
    <dgm:pt modelId="{B28E09DA-A41F-45F0-A735-327B456F9C26}" type="pres">
      <dgm:prSet presAssocID="{3453AF7D-EDDF-47A5-8585-D43C1BCED376}" presName="imgShp" presStyleLbl="fgImgPlac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sialt nettverk"/>
        </a:ext>
      </dgm:extLst>
    </dgm:pt>
    <dgm:pt modelId="{794FC2A2-F725-4EC6-B9EF-73CBEB314F5F}" type="pres">
      <dgm:prSet presAssocID="{3453AF7D-EDDF-47A5-8585-D43C1BCED376}" presName="txShp" presStyleLbl="node1" presStyleIdx="1" presStyleCnt="5">
        <dgm:presLayoutVars>
          <dgm:bulletEnabled val="1"/>
        </dgm:presLayoutVars>
      </dgm:prSet>
      <dgm:spPr/>
    </dgm:pt>
    <dgm:pt modelId="{4C3742C3-32A0-43AD-AE2E-93C7015836B4}" type="pres">
      <dgm:prSet presAssocID="{A990FB8A-AD7D-4CA5-B4D3-90DE57DCF4D7}" presName="spacing" presStyleCnt="0"/>
      <dgm:spPr/>
    </dgm:pt>
    <dgm:pt modelId="{D7E59022-9EBB-4031-A722-D4DEC8FBF02E}" type="pres">
      <dgm:prSet presAssocID="{2536DBB9-7B66-4FAD-8A47-6A74CCEF3035}" presName="composite" presStyleCnt="0"/>
      <dgm:spPr/>
    </dgm:pt>
    <dgm:pt modelId="{452D25BC-6866-40A4-8649-E9C31881CB7B}" type="pres">
      <dgm:prSet presAssocID="{2536DBB9-7B66-4FAD-8A47-6A74CCEF3035}" presName="imgShp" presStyleLbl="fgImgPlac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nnhjul"/>
        </a:ext>
      </dgm:extLst>
    </dgm:pt>
    <dgm:pt modelId="{F4745C6A-BB8A-40D5-8148-69340B809319}" type="pres">
      <dgm:prSet presAssocID="{2536DBB9-7B66-4FAD-8A47-6A74CCEF3035}" presName="txShp" presStyleLbl="node1" presStyleIdx="2" presStyleCnt="5">
        <dgm:presLayoutVars>
          <dgm:bulletEnabled val="1"/>
        </dgm:presLayoutVars>
      </dgm:prSet>
      <dgm:spPr/>
    </dgm:pt>
    <dgm:pt modelId="{28917F84-F732-4FD3-8433-6783F42C6CFC}" type="pres">
      <dgm:prSet presAssocID="{2D99F044-A54A-457F-9661-2D648C891436}" presName="spacing" presStyleCnt="0"/>
      <dgm:spPr/>
    </dgm:pt>
    <dgm:pt modelId="{E34C7D3B-5C54-40B4-BD15-B1AF8BC8163E}" type="pres">
      <dgm:prSet presAssocID="{6C4E8BE5-546B-44D3-9343-AE361B7DF3BC}" presName="composite" presStyleCnt="0"/>
      <dgm:spPr/>
    </dgm:pt>
    <dgm:pt modelId="{2DA86054-775E-439E-9220-B95CEDD500F4}" type="pres">
      <dgm:prSet presAssocID="{6C4E8BE5-546B-44D3-9343-AE361B7DF3BC}" presName="imgShp" presStyleLbl="fgImgPlac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ål"/>
        </a:ext>
      </dgm:extLst>
    </dgm:pt>
    <dgm:pt modelId="{98732C1E-BA77-4C40-841F-648E40A4FADC}" type="pres">
      <dgm:prSet presAssocID="{6C4E8BE5-546B-44D3-9343-AE361B7DF3BC}" presName="txShp" presStyleLbl="node1" presStyleIdx="3" presStyleCnt="5">
        <dgm:presLayoutVars>
          <dgm:bulletEnabled val="1"/>
        </dgm:presLayoutVars>
      </dgm:prSet>
      <dgm:spPr/>
    </dgm:pt>
    <dgm:pt modelId="{AA4DEEAB-8F91-457C-B69B-F006F1226F32}" type="pres">
      <dgm:prSet presAssocID="{6ED0BF1D-2ECB-492B-8DAC-5646A05C52F2}" presName="spacing" presStyleCnt="0"/>
      <dgm:spPr/>
    </dgm:pt>
    <dgm:pt modelId="{2C2F002F-DF66-435B-AB14-2F4FF35DDCE3}" type="pres">
      <dgm:prSet presAssocID="{44B86506-1ECA-44A2-A752-6EE97CA35607}" presName="composite" presStyleCnt="0"/>
      <dgm:spPr/>
    </dgm:pt>
    <dgm:pt modelId="{06BC5E70-E0F2-410A-8816-601CE33C1899}" type="pres">
      <dgm:prSet presAssocID="{44B86506-1ECA-44A2-A752-6EE97CA35607}" presName="imgShp" presStyleLbl="fgImgPlac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ompass"/>
        </a:ext>
      </dgm:extLst>
    </dgm:pt>
    <dgm:pt modelId="{E9561339-88B9-494E-ACDE-338B10C10DA4}" type="pres">
      <dgm:prSet presAssocID="{44B86506-1ECA-44A2-A752-6EE97CA35607}" presName="txShp" presStyleLbl="node1" presStyleIdx="4" presStyleCnt="5">
        <dgm:presLayoutVars>
          <dgm:bulletEnabled val="1"/>
        </dgm:presLayoutVars>
      </dgm:prSet>
      <dgm:spPr/>
    </dgm:pt>
  </dgm:ptLst>
  <dgm:cxnLst>
    <dgm:cxn modelId="{C8FF210B-9891-4C2F-AB35-FF4B79857C2B}" type="presOf" srcId="{44B86506-1ECA-44A2-A752-6EE97CA35607}" destId="{E9561339-88B9-494E-ACDE-338B10C10DA4}" srcOrd="0" destOrd="0" presId="urn:microsoft.com/office/officeart/2005/8/layout/vList3"/>
    <dgm:cxn modelId="{2783FD44-29ED-490F-B287-AF08EA921C16}" srcId="{5781E97F-FBBD-4CF4-AA94-350787ABDAF9}" destId="{44B86506-1ECA-44A2-A752-6EE97CA35607}" srcOrd="4" destOrd="0" parTransId="{DCD059C2-9772-4B2E-8923-2958F3658CD2}" sibTransId="{2D39D430-5CF3-452D-B32F-CB0F61FCFEF1}"/>
    <dgm:cxn modelId="{1B228745-55D8-4007-8F81-9F2F3A42433B}" type="presOf" srcId="{2536DBB9-7B66-4FAD-8A47-6A74CCEF3035}" destId="{F4745C6A-BB8A-40D5-8148-69340B809319}" srcOrd="0" destOrd="0" presId="urn:microsoft.com/office/officeart/2005/8/layout/vList3"/>
    <dgm:cxn modelId="{FA4A2769-7669-4130-A598-9DF3D9422241}" type="presOf" srcId="{6C4E8BE5-546B-44D3-9343-AE361B7DF3BC}" destId="{98732C1E-BA77-4C40-841F-648E40A4FADC}" srcOrd="0" destOrd="0" presId="urn:microsoft.com/office/officeart/2005/8/layout/vList3"/>
    <dgm:cxn modelId="{092C5653-C6AD-4EC1-9D6A-903AEC04AA06}" srcId="{5781E97F-FBBD-4CF4-AA94-350787ABDAF9}" destId="{D34D4F16-C3E1-45DF-8C7D-1A8CA86AB3F2}" srcOrd="0" destOrd="0" parTransId="{245FF06C-1932-4562-8EA3-740B07C09F00}" sibTransId="{B15602C3-2734-4998-BA51-46F5B157CD94}"/>
    <dgm:cxn modelId="{78F70D7F-778F-449F-8BFA-232592465AF0}" type="presOf" srcId="{5781E97F-FBBD-4CF4-AA94-350787ABDAF9}" destId="{20DA9B3C-12C9-46C5-BF31-E7EC34174F8D}" srcOrd="0" destOrd="0" presId="urn:microsoft.com/office/officeart/2005/8/layout/vList3"/>
    <dgm:cxn modelId="{8F66D39C-2747-4008-ACFC-6D413C7DAA17}" type="presOf" srcId="{D34D4F16-C3E1-45DF-8C7D-1A8CA86AB3F2}" destId="{49F0495F-BBB7-4BEF-808B-2074EEB653EB}" srcOrd="0" destOrd="0" presId="urn:microsoft.com/office/officeart/2005/8/layout/vList3"/>
    <dgm:cxn modelId="{9A15EDB7-4BDB-43AC-B536-5EADD384B533}" type="presOf" srcId="{3453AF7D-EDDF-47A5-8585-D43C1BCED376}" destId="{794FC2A2-F725-4EC6-B9EF-73CBEB314F5F}" srcOrd="0" destOrd="0" presId="urn:microsoft.com/office/officeart/2005/8/layout/vList3"/>
    <dgm:cxn modelId="{7B7593BD-4E62-4C0C-A45F-C925B0EFB0F2}" srcId="{5781E97F-FBBD-4CF4-AA94-350787ABDAF9}" destId="{6C4E8BE5-546B-44D3-9343-AE361B7DF3BC}" srcOrd="3" destOrd="0" parTransId="{8EB8D921-E263-4383-AA6C-C2621E75DC06}" sibTransId="{6ED0BF1D-2ECB-492B-8DAC-5646A05C52F2}"/>
    <dgm:cxn modelId="{B4EF78DB-D058-4878-9E40-63A43B8576AD}" srcId="{5781E97F-FBBD-4CF4-AA94-350787ABDAF9}" destId="{3453AF7D-EDDF-47A5-8585-D43C1BCED376}" srcOrd="1" destOrd="0" parTransId="{952785B1-1385-44F8-8094-FEA609402514}" sibTransId="{A990FB8A-AD7D-4CA5-B4D3-90DE57DCF4D7}"/>
    <dgm:cxn modelId="{86D0C1E7-2DD4-40A5-B3F4-7BCA71D75220}" srcId="{5781E97F-FBBD-4CF4-AA94-350787ABDAF9}" destId="{2536DBB9-7B66-4FAD-8A47-6A74CCEF3035}" srcOrd="2" destOrd="0" parTransId="{9F454BD3-4F0B-4415-B32B-432F5134E560}" sibTransId="{2D99F044-A54A-457F-9661-2D648C891436}"/>
    <dgm:cxn modelId="{0E84C127-104D-4F18-826C-186E687FCCB6}" type="presParOf" srcId="{20DA9B3C-12C9-46C5-BF31-E7EC34174F8D}" destId="{DF5EE5EC-BE7F-49A1-A693-B8FE6304D8B4}" srcOrd="0" destOrd="0" presId="urn:microsoft.com/office/officeart/2005/8/layout/vList3"/>
    <dgm:cxn modelId="{9A8E4D87-A2DA-4329-945B-6F7DCFD25267}" type="presParOf" srcId="{DF5EE5EC-BE7F-49A1-A693-B8FE6304D8B4}" destId="{EEA187E3-FC60-4418-8A45-1230832DFBD1}" srcOrd="0" destOrd="0" presId="urn:microsoft.com/office/officeart/2005/8/layout/vList3"/>
    <dgm:cxn modelId="{60D88124-A220-472A-9F98-00F87FF68CA8}" type="presParOf" srcId="{DF5EE5EC-BE7F-49A1-A693-B8FE6304D8B4}" destId="{49F0495F-BBB7-4BEF-808B-2074EEB653EB}" srcOrd="1" destOrd="0" presId="urn:microsoft.com/office/officeart/2005/8/layout/vList3"/>
    <dgm:cxn modelId="{684AF1C5-CAD7-4B97-A949-8858C39C2E19}" type="presParOf" srcId="{20DA9B3C-12C9-46C5-BF31-E7EC34174F8D}" destId="{206294DD-3572-4DC9-BC8E-607DC9BC6A22}" srcOrd="1" destOrd="0" presId="urn:microsoft.com/office/officeart/2005/8/layout/vList3"/>
    <dgm:cxn modelId="{5AAE8C4A-EF9B-4F98-92F1-D572290FF147}" type="presParOf" srcId="{20DA9B3C-12C9-46C5-BF31-E7EC34174F8D}" destId="{B7773936-8028-4243-B3F9-5C33B8CFB93D}" srcOrd="2" destOrd="0" presId="urn:microsoft.com/office/officeart/2005/8/layout/vList3"/>
    <dgm:cxn modelId="{C5F7097F-AE8C-4549-9F79-2BAA050D7A3B}" type="presParOf" srcId="{B7773936-8028-4243-B3F9-5C33B8CFB93D}" destId="{B28E09DA-A41F-45F0-A735-327B456F9C26}" srcOrd="0" destOrd="0" presId="urn:microsoft.com/office/officeart/2005/8/layout/vList3"/>
    <dgm:cxn modelId="{2E298D3E-C3DA-47E7-B295-534D898BF166}" type="presParOf" srcId="{B7773936-8028-4243-B3F9-5C33B8CFB93D}" destId="{794FC2A2-F725-4EC6-B9EF-73CBEB314F5F}" srcOrd="1" destOrd="0" presId="urn:microsoft.com/office/officeart/2005/8/layout/vList3"/>
    <dgm:cxn modelId="{B1EC0AB5-FE57-434D-A5AF-8A712ACCD7C8}" type="presParOf" srcId="{20DA9B3C-12C9-46C5-BF31-E7EC34174F8D}" destId="{4C3742C3-32A0-43AD-AE2E-93C7015836B4}" srcOrd="3" destOrd="0" presId="urn:microsoft.com/office/officeart/2005/8/layout/vList3"/>
    <dgm:cxn modelId="{7913DE2E-3224-4E1E-90B2-C85E01D31DF1}" type="presParOf" srcId="{20DA9B3C-12C9-46C5-BF31-E7EC34174F8D}" destId="{D7E59022-9EBB-4031-A722-D4DEC8FBF02E}" srcOrd="4" destOrd="0" presId="urn:microsoft.com/office/officeart/2005/8/layout/vList3"/>
    <dgm:cxn modelId="{4DAFB0B5-394D-4651-92EA-81CB27805144}" type="presParOf" srcId="{D7E59022-9EBB-4031-A722-D4DEC8FBF02E}" destId="{452D25BC-6866-40A4-8649-E9C31881CB7B}" srcOrd="0" destOrd="0" presId="urn:microsoft.com/office/officeart/2005/8/layout/vList3"/>
    <dgm:cxn modelId="{BCED1B7F-8BB9-4038-A48A-0FB00D40746A}" type="presParOf" srcId="{D7E59022-9EBB-4031-A722-D4DEC8FBF02E}" destId="{F4745C6A-BB8A-40D5-8148-69340B809319}" srcOrd="1" destOrd="0" presId="urn:microsoft.com/office/officeart/2005/8/layout/vList3"/>
    <dgm:cxn modelId="{7EC68FA6-0D9F-4685-A56B-B3623C462876}" type="presParOf" srcId="{20DA9B3C-12C9-46C5-BF31-E7EC34174F8D}" destId="{28917F84-F732-4FD3-8433-6783F42C6CFC}" srcOrd="5" destOrd="0" presId="urn:microsoft.com/office/officeart/2005/8/layout/vList3"/>
    <dgm:cxn modelId="{4149D3C2-CE12-4C55-AA73-C17172D766AC}" type="presParOf" srcId="{20DA9B3C-12C9-46C5-BF31-E7EC34174F8D}" destId="{E34C7D3B-5C54-40B4-BD15-B1AF8BC8163E}" srcOrd="6" destOrd="0" presId="urn:microsoft.com/office/officeart/2005/8/layout/vList3"/>
    <dgm:cxn modelId="{119968F2-C43F-4369-92ED-7D3BFBB96BD6}" type="presParOf" srcId="{E34C7D3B-5C54-40B4-BD15-B1AF8BC8163E}" destId="{2DA86054-775E-439E-9220-B95CEDD500F4}" srcOrd="0" destOrd="0" presId="urn:microsoft.com/office/officeart/2005/8/layout/vList3"/>
    <dgm:cxn modelId="{6E002F3F-7ACE-4739-8512-F00125C58ABB}" type="presParOf" srcId="{E34C7D3B-5C54-40B4-BD15-B1AF8BC8163E}" destId="{98732C1E-BA77-4C40-841F-648E40A4FADC}" srcOrd="1" destOrd="0" presId="urn:microsoft.com/office/officeart/2005/8/layout/vList3"/>
    <dgm:cxn modelId="{18820FE6-C8CD-4235-AB55-32C357F0927D}" type="presParOf" srcId="{20DA9B3C-12C9-46C5-BF31-E7EC34174F8D}" destId="{AA4DEEAB-8F91-457C-B69B-F006F1226F32}" srcOrd="7" destOrd="0" presId="urn:microsoft.com/office/officeart/2005/8/layout/vList3"/>
    <dgm:cxn modelId="{A3EF6267-54CA-4E2B-A4DA-4820CAD6A985}" type="presParOf" srcId="{20DA9B3C-12C9-46C5-BF31-E7EC34174F8D}" destId="{2C2F002F-DF66-435B-AB14-2F4FF35DDCE3}" srcOrd="8" destOrd="0" presId="urn:microsoft.com/office/officeart/2005/8/layout/vList3"/>
    <dgm:cxn modelId="{508C73A4-3DB7-4D96-929D-3C4100DB66D8}" type="presParOf" srcId="{2C2F002F-DF66-435B-AB14-2F4FF35DDCE3}" destId="{06BC5E70-E0F2-410A-8816-601CE33C1899}" srcOrd="0" destOrd="0" presId="urn:microsoft.com/office/officeart/2005/8/layout/vList3"/>
    <dgm:cxn modelId="{69E7D9D2-AB41-4102-AB44-9F6A7D7C71BD}" type="presParOf" srcId="{2C2F002F-DF66-435B-AB14-2F4FF35DDCE3}" destId="{E9561339-88B9-494E-ACDE-338B10C10DA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C52F04-544D-4FBE-A471-57FFE4BAD58E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C477C0EE-8AD5-49A8-B477-DD9BD0F1B235}">
      <dgm:prSet phldrT="[Tekst]"/>
      <dgm:spPr/>
      <dgm:t>
        <a:bodyPr/>
        <a:lstStyle/>
        <a:p>
          <a:r>
            <a:rPr lang="nb-SJ" dirty="0"/>
            <a:t>Organisering og innhold</a:t>
          </a:r>
          <a:endParaRPr lang="nb-NO" dirty="0"/>
        </a:p>
      </dgm:t>
    </dgm:pt>
    <dgm:pt modelId="{0774B60B-D629-4981-94A1-9571F2634361}" type="parTrans" cxnId="{0F0A8281-6AFE-49AA-BA00-78C1A24A9A6F}">
      <dgm:prSet/>
      <dgm:spPr/>
      <dgm:t>
        <a:bodyPr/>
        <a:lstStyle/>
        <a:p>
          <a:endParaRPr lang="nb-NO"/>
        </a:p>
      </dgm:t>
    </dgm:pt>
    <dgm:pt modelId="{B2816EE0-C8D4-4A1C-B767-4A02CA636502}" type="sibTrans" cxnId="{0F0A8281-6AFE-49AA-BA00-78C1A24A9A6F}">
      <dgm:prSet/>
      <dgm:spPr/>
      <dgm:t>
        <a:bodyPr/>
        <a:lstStyle/>
        <a:p>
          <a:endParaRPr lang="nb-NO"/>
        </a:p>
      </dgm:t>
    </dgm:pt>
    <dgm:pt modelId="{2A84F7D6-F428-4AC5-A1C0-42D457A17769}">
      <dgm:prSet phldrT="[Tekst]"/>
      <dgm:spPr/>
      <dgm:t>
        <a:bodyPr/>
        <a:lstStyle/>
        <a:p>
          <a:r>
            <a:rPr lang="nb-SJ" dirty="0"/>
            <a:t>Motta søknader</a:t>
          </a:r>
          <a:endParaRPr lang="nb-NO" dirty="0"/>
        </a:p>
      </dgm:t>
    </dgm:pt>
    <dgm:pt modelId="{98196D71-3B92-4204-9FEF-6D7431C2E959}" type="parTrans" cxnId="{25CEECE2-89CE-4789-B92D-F5D2D84C4740}">
      <dgm:prSet/>
      <dgm:spPr/>
      <dgm:t>
        <a:bodyPr/>
        <a:lstStyle/>
        <a:p>
          <a:endParaRPr lang="nb-NO"/>
        </a:p>
      </dgm:t>
    </dgm:pt>
    <dgm:pt modelId="{EFBE5CBE-2AC4-46DF-A882-8F783AC8D109}" type="sibTrans" cxnId="{25CEECE2-89CE-4789-B92D-F5D2D84C4740}">
      <dgm:prSet/>
      <dgm:spPr/>
      <dgm:t>
        <a:bodyPr/>
        <a:lstStyle/>
        <a:p>
          <a:endParaRPr lang="nb-NO"/>
        </a:p>
      </dgm:t>
    </dgm:pt>
    <dgm:pt modelId="{30A5CFA3-C8BF-400C-A1E7-CA0C664A3D77}">
      <dgm:prSet phldrT="[Tekst]"/>
      <dgm:spPr/>
      <dgm:t>
        <a:bodyPr/>
        <a:lstStyle/>
        <a:p>
          <a:r>
            <a:rPr lang="nb-SJ" dirty="0"/>
            <a:t>Attester, referanser, autorisasjoner</a:t>
          </a:r>
          <a:endParaRPr lang="nb-NO" dirty="0"/>
        </a:p>
      </dgm:t>
    </dgm:pt>
    <dgm:pt modelId="{E9E5FE1D-3240-4A51-9C3A-9192E3C482DD}" type="parTrans" cxnId="{BD7282CC-0C89-4290-A6E5-C0D6C7E26F7E}">
      <dgm:prSet/>
      <dgm:spPr/>
      <dgm:t>
        <a:bodyPr/>
        <a:lstStyle/>
        <a:p>
          <a:endParaRPr lang="nb-NO"/>
        </a:p>
      </dgm:t>
    </dgm:pt>
    <dgm:pt modelId="{2ED7EBF1-CF8E-41BB-9224-11C0441B502E}" type="sibTrans" cxnId="{BD7282CC-0C89-4290-A6E5-C0D6C7E26F7E}">
      <dgm:prSet/>
      <dgm:spPr/>
      <dgm:t>
        <a:bodyPr/>
        <a:lstStyle/>
        <a:p>
          <a:endParaRPr lang="nb-NO"/>
        </a:p>
      </dgm:t>
    </dgm:pt>
    <dgm:pt modelId="{CA30A78C-251D-4B6D-B8D7-4A9F88A9D626}">
      <dgm:prSet phldrT="[Tekst]"/>
      <dgm:spPr/>
      <dgm:t>
        <a:bodyPr/>
        <a:lstStyle/>
        <a:p>
          <a:r>
            <a:rPr lang="nb-SJ" dirty="0"/>
            <a:t>Tilsette</a:t>
          </a:r>
          <a:endParaRPr lang="nb-NO" dirty="0"/>
        </a:p>
      </dgm:t>
    </dgm:pt>
    <dgm:pt modelId="{88DB851F-7222-4A25-B38E-EBBF13BB4688}" type="parTrans" cxnId="{032F8B7B-876E-4EF1-B670-7081C302EF9D}">
      <dgm:prSet/>
      <dgm:spPr/>
      <dgm:t>
        <a:bodyPr/>
        <a:lstStyle/>
        <a:p>
          <a:endParaRPr lang="nb-NO"/>
        </a:p>
      </dgm:t>
    </dgm:pt>
    <dgm:pt modelId="{A0F3033D-8DBE-4407-8781-B9D17B6AC04A}" type="sibTrans" cxnId="{032F8B7B-876E-4EF1-B670-7081C302EF9D}">
      <dgm:prSet/>
      <dgm:spPr/>
      <dgm:t>
        <a:bodyPr/>
        <a:lstStyle/>
        <a:p>
          <a:endParaRPr lang="nb-NO"/>
        </a:p>
      </dgm:t>
    </dgm:pt>
    <dgm:pt modelId="{65C7DA1C-4587-4101-8544-973B7D058820}">
      <dgm:prSet phldrT="[Tekst]"/>
      <dgm:spPr/>
      <dgm:t>
        <a:bodyPr/>
        <a:lstStyle/>
        <a:p>
          <a:r>
            <a:rPr lang="nb-SJ" dirty="0"/>
            <a:t>Utlysning</a:t>
          </a:r>
          <a:endParaRPr lang="nb-NO" dirty="0"/>
        </a:p>
      </dgm:t>
    </dgm:pt>
    <dgm:pt modelId="{DD1931D1-9DCD-4D70-9613-B432FECB96BB}" type="sibTrans" cxnId="{EE61E446-21BD-4C6F-8C3E-985284103B8D}">
      <dgm:prSet/>
      <dgm:spPr/>
      <dgm:t>
        <a:bodyPr/>
        <a:lstStyle/>
        <a:p>
          <a:endParaRPr lang="nb-NO"/>
        </a:p>
      </dgm:t>
    </dgm:pt>
    <dgm:pt modelId="{BE7C9878-5829-4AB6-AB92-6EC855C7B4D8}" type="parTrans" cxnId="{EE61E446-21BD-4C6F-8C3E-985284103B8D}">
      <dgm:prSet/>
      <dgm:spPr/>
      <dgm:t>
        <a:bodyPr/>
        <a:lstStyle/>
        <a:p>
          <a:endParaRPr lang="nb-NO"/>
        </a:p>
      </dgm:t>
    </dgm:pt>
    <dgm:pt modelId="{ACB0B52B-B550-40B0-A8B8-09EDD50987CA}">
      <dgm:prSet phldrT="[Tekst]"/>
      <dgm:spPr/>
      <dgm:t>
        <a:bodyPr/>
        <a:lstStyle/>
        <a:p>
          <a:r>
            <a:rPr lang="nb-SJ" dirty="0"/>
            <a:t>Intervju</a:t>
          </a:r>
          <a:endParaRPr lang="nb-NO" dirty="0"/>
        </a:p>
      </dgm:t>
    </dgm:pt>
    <dgm:pt modelId="{BCCCC4BA-0186-403B-AE1D-21415D1B8244}" type="sibTrans" cxnId="{594A74CE-D071-41F8-A353-9FCDE60D02E6}">
      <dgm:prSet/>
      <dgm:spPr/>
      <dgm:t>
        <a:bodyPr/>
        <a:lstStyle/>
        <a:p>
          <a:endParaRPr lang="nb-NO"/>
        </a:p>
      </dgm:t>
    </dgm:pt>
    <dgm:pt modelId="{B53FE780-5C61-4F3B-B002-6C21856F8653}" type="parTrans" cxnId="{594A74CE-D071-41F8-A353-9FCDE60D02E6}">
      <dgm:prSet/>
      <dgm:spPr/>
      <dgm:t>
        <a:bodyPr/>
        <a:lstStyle/>
        <a:p>
          <a:endParaRPr lang="nb-NO"/>
        </a:p>
      </dgm:t>
    </dgm:pt>
    <dgm:pt modelId="{D39C9C2F-2AA2-42D6-951F-E963922C87F8}" type="pres">
      <dgm:prSet presAssocID="{84C52F04-544D-4FBE-A471-57FFE4BAD58E}" presName="Name0" presStyleCnt="0">
        <dgm:presLayoutVars>
          <dgm:dir/>
          <dgm:resizeHandles val="exact"/>
        </dgm:presLayoutVars>
      </dgm:prSet>
      <dgm:spPr/>
    </dgm:pt>
    <dgm:pt modelId="{707F6A6A-6A31-4A7C-BECD-39E0E384C169}" type="pres">
      <dgm:prSet presAssocID="{C477C0EE-8AD5-49A8-B477-DD9BD0F1B235}" presName="composite" presStyleCnt="0"/>
      <dgm:spPr/>
    </dgm:pt>
    <dgm:pt modelId="{0787B179-FA5A-4713-8647-8D4195AFBB97}" type="pres">
      <dgm:prSet presAssocID="{C477C0EE-8AD5-49A8-B477-DD9BD0F1B235}" presName="imagSh" presStyleLbl="bgImgPlac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art med knappenål"/>
        </a:ext>
      </dgm:extLst>
    </dgm:pt>
    <dgm:pt modelId="{BC77EEB4-C063-4CDD-8308-52B5562565B5}" type="pres">
      <dgm:prSet presAssocID="{C477C0EE-8AD5-49A8-B477-DD9BD0F1B235}" presName="txNode" presStyleLbl="node1" presStyleIdx="0" presStyleCnt="6">
        <dgm:presLayoutVars>
          <dgm:bulletEnabled val="1"/>
        </dgm:presLayoutVars>
      </dgm:prSet>
      <dgm:spPr/>
    </dgm:pt>
    <dgm:pt modelId="{07BE053A-4C27-4E87-ADB5-6E5061A08D7A}" type="pres">
      <dgm:prSet presAssocID="{B2816EE0-C8D4-4A1C-B767-4A02CA636502}" presName="sibTrans" presStyleLbl="sibTrans2D1" presStyleIdx="0" presStyleCnt="5"/>
      <dgm:spPr/>
    </dgm:pt>
    <dgm:pt modelId="{2EDA2AED-D195-4FFA-943A-FAB91D5C05C5}" type="pres">
      <dgm:prSet presAssocID="{B2816EE0-C8D4-4A1C-B767-4A02CA636502}" presName="connTx" presStyleLbl="sibTrans2D1" presStyleIdx="0" presStyleCnt="5"/>
      <dgm:spPr/>
    </dgm:pt>
    <dgm:pt modelId="{FB5E86D4-DEDE-414B-AFED-F73B1F4F1D2F}" type="pres">
      <dgm:prSet presAssocID="{65C7DA1C-4587-4101-8544-973B7D058820}" presName="composite" presStyleCnt="0"/>
      <dgm:spPr/>
    </dgm:pt>
    <dgm:pt modelId="{4C91E11F-51B2-42DC-9711-5FB914073FAF}" type="pres">
      <dgm:prSet presAssocID="{65C7DA1C-4587-4101-8544-973B7D058820}" presName="imagSh" presStyleLbl="bgImgPlac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vis"/>
        </a:ext>
      </dgm:extLst>
    </dgm:pt>
    <dgm:pt modelId="{79FE184E-934D-4D39-8CEF-AB41DFAE5AE5}" type="pres">
      <dgm:prSet presAssocID="{65C7DA1C-4587-4101-8544-973B7D058820}" presName="txNode" presStyleLbl="node1" presStyleIdx="1" presStyleCnt="6">
        <dgm:presLayoutVars>
          <dgm:bulletEnabled val="1"/>
        </dgm:presLayoutVars>
      </dgm:prSet>
      <dgm:spPr/>
    </dgm:pt>
    <dgm:pt modelId="{5322B8F1-8847-4CAE-9C03-5736E881A72F}" type="pres">
      <dgm:prSet presAssocID="{DD1931D1-9DCD-4D70-9613-B432FECB96BB}" presName="sibTrans" presStyleLbl="sibTrans2D1" presStyleIdx="1" presStyleCnt="5"/>
      <dgm:spPr/>
    </dgm:pt>
    <dgm:pt modelId="{2258A6AD-A70E-4F33-BB82-4CFF555CB884}" type="pres">
      <dgm:prSet presAssocID="{DD1931D1-9DCD-4D70-9613-B432FECB96BB}" presName="connTx" presStyleLbl="sibTrans2D1" presStyleIdx="1" presStyleCnt="5"/>
      <dgm:spPr/>
    </dgm:pt>
    <dgm:pt modelId="{1FFBB002-962E-4A70-A32C-2DBD4519A7B5}" type="pres">
      <dgm:prSet presAssocID="{2A84F7D6-F428-4AC5-A1C0-42D457A17769}" presName="composite" presStyleCnt="0"/>
      <dgm:spPr/>
    </dgm:pt>
    <dgm:pt modelId="{A40B19FD-2B0D-4CD5-8039-7AB3E437A1F2}" type="pres">
      <dgm:prSet presAssocID="{2A84F7D6-F428-4AC5-A1C0-42D457A17769}" presName="imagSh" presStyleLbl="bgImgPlac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5D766026-F3D2-4F13-925B-2103DF7BAACC}" type="pres">
      <dgm:prSet presAssocID="{2A84F7D6-F428-4AC5-A1C0-42D457A17769}" presName="txNode" presStyleLbl="node1" presStyleIdx="2" presStyleCnt="6">
        <dgm:presLayoutVars>
          <dgm:bulletEnabled val="1"/>
        </dgm:presLayoutVars>
      </dgm:prSet>
      <dgm:spPr/>
    </dgm:pt>
    <dgm:pt modelId="{24ECC67A-4443-4D98-8FFB-EF56D879491A}" type="pres">
      <dgm:prSet presAssocID="{EFBE5CBE-2AC4-46DF-A882-8F783AC8D109}" presName="sibTrans" presStyleLbl="sibTrans2D1" presStyleIdx="2" presStyleCnt="5"/>
      <dgm:spPr/>
    </dgm:pt>
    <dgm:pt modelId="{C8A5A3C0-5DF6-4EBE-943F-42FDBC182F1F}" type="pres">
      <dgm:prSet presAssocID="{EFBE5CBE-2AC4-46DF-A882-8F783AC8D109}" presName="connTx" presStyleLbl="sibTrans2D1" presStyleIdx="2" presStyleCnt="5"/>
      <dgm:spPr/>
    </dgm:pt>
    <dgm:pt modelId="{22BAC0C0-0891-43DE-90FE-D32C62894C82}" type="pres">
      <dgm:prSet presAssocID="{ACB0B52B-B550-40B0-A8B8-09EDD50987CA}" presName="composite" presStyleCnt="0"/>
      <dgm:spPr/>
    </dgm:pt>
    <dgm:pt modelId="{F1E186A4-AB0F-4EC4-80C0-54D002DB2E16}" type="pres">
      <dgm:prSet presAssocID="{ACB0B52B-B550-40B0-A8B8-09EDD50987CA}" presName="imagSh" presStyleLbl="bgImgPlac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yrerom"/>
        </a:ext>
      </dgm:extLst>
    </dgm:pt>
    <dgm:pt modelId="{C5A80E73-4E20-4D1E-90AE-29C71E55F8C4}" type="pres">
      <dgm:prSet presAssocID="{ACB0B52B-B550-40B0-A8B8-09EDD50987CA}" presName="txNode" presStyleLbl="node1" presStyleIdx="3" presStyleCnt="6">
        <dgm:presLayoutVars>
          <dgm:bulletEnabled val="1"/>
        </dgm:presLayoutVars>
      </dgm:prSet>
      <dgm:spPr/>
    </dgm:pt>
    <dgm:pt modelId="{17534B84-67B2-40E9-95B9-51AD11A1A718}" type="pres">
      <dgm:prSet presAssocID="{BCCCC4BA-0186-403B-AE1D-21415D1B8244}" presName="sibTrans" presStyleLbl="sibTrans2D1" presStyleIdx="3" presStyleCnt="5"/>
      <dgm:spPr/>
    </dgm:pt>
    <dgm:pt modelId="{A1423D91-600A-45D7-9364-597260D6E959}" type="pres">
      <dgm:prSet presAssocID="{BCCCC4BA-0186-403B-AE1D-21415D1B8244}" presName="connTx" presStyleLbl="sibTrans2D1" presStyleIdx="3" presStyleCnt="5"/>
      <dgm:spPr/>
    </dgm:pt>
    <dgm:pt modelId="{5FA332BD-9393-4C5B-9F41-663970AF5B9D}" type="pres">
      <dgm:prSet presAssocID="{30A5CFA3-C8BF-400C-A1E7-CA0C664A3D77}" presName="composite" presStyleCnt="0"/>
      <dgm:spPr/>
    </dgm:pt>
    <dgm:pt modelId="{25056312-3F68-41B9-95A7-8F148E2AB43E}" type="pres">
      <dgm:prSet presAssocID="{30A5CFA3-C8BF-400C-A1E7-CA0C664A3D77}" presName="imagSh" presStyleLbl="bgImgPlac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jekkliste RTL"/>
        </a:ext>
      </dgm:extLst>
    </dgm:pt>
    <dgm:pt modelId="{33254FCE-01A9-4FC6-A86F-00A2354ECA28}" type="pres">
      <dgm:prSet presAssocID="{30A5CFA3-C8BF-400C-A1E7-CA0C664A3D77}" presName="txNode" presStyleLbl="node1" presStyleIdx="4" presStyleCnt="6">
        <dgm:presLayoutVars>
          <dgm:bulletEnabled val="1"/>
        </dgm:presLayoutVars>
      </dgm:prSet>
      <dgm:spPr/>
    </dgm:pt>
    <dgm:pt modelId="{F54F0FB8-11A3-403B-8FFF-DB1BE4346FDB}" type="pres">
      <dgm:prSet presAssocID="{2ED7EBF1-CF8E-41BB-9224-11C0441B502E}" presName="sibTrans" presStyleLbl="sibTrans2D1" presStyleIdx="4" presStyleCnt="5"/>
      <dgm:spPr/>
    </dgm:pt>
    <dgm:pt modelId="{0A823E3F-7EDE-44E7-BAE4-DE953905BFA9}" type="pres">
      <dgm:prSet presAssocID="{2ED7EBF1-CF8E-41BB-9224-11C0441B502E}" presName="connTx" presStyleLbl="sibTrans2D1" presStyleIdx="4" presStyleCnt="5"/>
      <dgm:spPr/>
    </dgm:pt>
    <dgm:pt modelId="{2E95FD38-C3A1-4384-B8FF-EB889A52E5DE}" type="pres">
      <dgm:prSet presAssocID="{CA30A78C-251D-4B6D-B8D7-4A9F88A9D626}" presName="composite" presStyleCnt="0"/>
      <dgm:spPr/>
    </dgm:pt>
    <dgm:pt modelId="{C86B412B-780C-4B78-88CB-CFD5E162394E}" type="pres">
      <dgm:prSet presAssocID="{CA30A78C-251D-4B6D-B8D7-4A9F88A9D626}" presName="imagSh" presStyleLbl="bgImgPlac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åndtrykk"/>
        </a:ext>
      </dgm:extLst>
    </dgm:pt>
    <dgm:pt modelId="{A2E6FCC5-51C8-4C31-ABF5-52B0B71D84E4}" type="pres">
      <dgm:prSet presAssocID="{CA30A78C-251D-4B6D-B8D7-4A9F88A9D626}" presName="txNode" presStyleLbl="node1" presStyleIdx="5" presStyleCnt="6">
        <dgm:presLayoutVars>
          <dgm:bulletEnabled val="1"/>
        </dgm:presLayoutVars>
      </dgm:prSet>
      <dgm:spPr/>
    </dgm:pt>
  </dgm:ptLst>
  <dgm:cxnLst>
    <dgm:cxn modelId="{621FDD0B-90AE-4393-ADCF-EA3C99627287}" type="presOf" srcId="{EFBE5CBE-2AC4-46DF-A882-8F783AC8D109}" destId="{C8A5A3C0-5DF6-4EBE-943F-42FDBC182F1F}" srcOrd="1" destOrd="0" presId="urn:microsoft.com/office/officeart/2005/8/layout/hProcess10"/>
    <dgm:cxn modelId="{DD534320-1192-42FE-8A20-2FFBD25C8163}" type="presOf" srcId="{B2816EE0-C8D4-4A1C-B767-4A02CA636502}" destId="{2EDA2AED-D195-4FFA-943A-FAB91D5C05C5}" srcOrd="1" destOrd="0" presId="urn:microsoft.com/office/officeart/2005/8/layout/hProcess10"/>
    <dgm:cxn modelId="{BB78702E-F8A5-409D-AE44-B1FFDFE22E73}" type="presOf" srcId="{DD1931D1-9DCD-4D70-9613-B432FECB96BB}" destId="{5322B8F1-8847-4CAE-9C03-5736E881A72F}" srcOrd="0" destOrd="0" presId="urn:microsoft.com/office/officeart/2005/8/layout/hProcess10"/>
    <dgm:cxn modelId="{38E9F92E-E3C3-4B5F-97A1-2FEE568BE17F}" type="presOf" srcId="{2ED7EBF1-CF8E-41BB-9224-11C0441B502E}" destId="{F54F0FB8-11A3-403B-8FFF-DB1BE4346FDB}" srcOrd="0" destOrd="0" presId="urn:microsoft.com/office/officeart/2005/8/layout/hProcess10"/>
    <dgm:cxn modelId="{4E6C053D-1C84-4533-9B4E-6308B5AD515B}" type="presOf" srcId="{ACB0B52B-B550-40B0-A8B8-09EDD50987CA}" destId="{C5A80E73-4E20-4D1E-90AE-29C71E55F8C4}" srcOrd="0" destOrd="0" presId="urn:microsoft.com/office/officeart/2005/8/layout/hProcess10"/>
    <dgm:cxn modelId="{5E633240-DFCB-48D0-8C79-33379D385279}" type="presOf" srcId="{EFBE5CBE-2AC4-46DF-A882-8F783AC8D109}" destId="{24ECC67A-4443-4D98-8FFB-EF56D879491A}" srcOrd="0" destOrd="0" presId="urn:microsoft.com/office/officeart/2005/8/layout/hProcess10"/>
    <dgm:cxn modelId="{EE61E446-21BD-4C6F-8C3E-985284103B8D}" srcId="{84C52F04-544D-4FBE-A471-57FFE4BAD58E}" destId="{65C7DA1C-4587-4101-8544-973B7D058820}" srcOrd="1" destOrd="0" parTransId="{BE7C9878-5829-4AB6-AB92-6EC855C7B4D8}" sibTransId="{DD1931D1-9DCD-4D70-9613-B432FECB96BB}"/>
    <dgm:cxn modelId="{F6C22B56-CD69-472F-A274-EC0AED927C89}" type="presOf" srcId="{65C7DA1C-4587-4101-8544-973B7D058820}" destId="{79FE184E-934D-4D39-8CEF-AB41DFAE5AE5}" srcOrd="0" destOrd="0" presId="urn:microsoft.com/office/officeart/2005/8/layout/hProcess10"/>
    <dgm:cxn modelId="{032F8B7B-876E-4EF1-B670-7081C302EF9D}" srcId="{84C52F04-544D-4FBE-A471-57FFE4BAD58E}" destId="{CA30A78C-251D-4B6D-B8D7-4A9F88A9D626}" srcOrd="5" destOrd="0" parTransId="{88DB851F-7222-4A25-B38E-EBBF13BB4688}" sibTransId="{A0F3033D-8DBE-4407-8781-B9D17B6AC04A}"/>
    <dgm:cxn modelId="{0F0A8281-6AFE-49AA-BA00-78C1A24A9A6F}" srcId="{84C52F04-544D-4FBE-A471-57FFE4BAD58E}" destId="{C477C0EE-8AD5-49A8-B477-DD9BD0F1B235}" srcOrd="0" destOrd="0" parTransId="{0774B60B-D629-4981-94A1-9571F2634361}" sibTransId="{B2816EE0-C8D4-4A1C-B767-4A02CA636502}"/>
    <dgm:cxn modelId="{6C7BEF86-FE0B-4EB6-874F-9AAF92F69130}" type="presOf" srcId="{CA30A78C-251D-4B6D-B8D7-4A9F88A9D626}" destId="{A2E6FCC5-51C8-4C31-ABF5-52B0B71D84E4}" srcOrd="0" destOrd="0" presId="urn:microsoft.com/office/officeart/2005/8/layout/hProcess10"/>
    <dgm:cxn modelId="{5284CE8B-99FE-49FB-A41F-1D52F5A354F0}" type="presOf" srcId="{30A5CFA3-C8BF-400C-A1E7-CA0C664A3D77}" destId="{33254FCE-01A9-4FC6-A86F-00A2354ECA28}" srcOrd="0" destOrd="0" presId="urn:microsoft.com/office/officeart/2005/8/layout/hProcess10"/>
    <dgm:cxn modelId="{01388992-BBAF-4240-B8A1-36CF28C1B1C4}" type="presOf" srcId="{B2816EE0-C8D4-4A1C-B767-4A02CA636502}" destId="{07BE053A-4C27-4E87-ADB5-6E5061A08D7A}" srcOrd="0" destOrd="0" presId="urn:microsoft.com/office/officeart/2005/8/layout/hProcess10"/>
    <dgm:cxn modelId="{1DA04DB8-70AE-4762-B0DC-3DA98CB1FA37}" type="presOf" srcId="{BCCCC4BA-0186-403B-AE1D-21415D1B8244}" destId="{A1423D91-600A-45D7-9364-597260D6E959}" srcOrd="1" destOrd="0" presId="urn:microsoft.com/office/officeart/2005/8/layout/hProcess10"/>
    <dgm:cxn modelId="{BD7282CC-0C89-4290-A6E5-C0D6C7E26F7E}" srcId="{84C52F04-544D-4FBE-A471-57FFE4BAD58E}" destId="{30A5CFA3-C8BF-400C-A1E7-CA0C664A3D77}" srcOrd="4" destOrd="0" parTransId="{E9E5FE1D-3240-4A51-9C3A-9192E3C482DD}" sibTransId="{2ED7EBF1-CF8E-41BB-9224-11C0441B502E}"/>
    <dgm:cxn modelId="{594A74CE-D071-41F8-A353-9FCDE60D02E6}" srcId="{84C52F04-544D-4FBE-A471-57FFE4BAD58E}" destId="{ACB0B52B-B550-40B0-A8B8-09EDD50987CA}" srcOrd="3" destOrd="0" parTransId="{B53FE780-5C61-4F3B-B002-6C21856F8653}" sibTransId="{BCCCC4BA-0186-403B-AE1D-21415D1B8244}"/>
    <dgm:cxn modelId="{FED06CDF-BF4A-46D8-8054-5CB09968C6EA}" type="presOf" srcId="{C477C0EE-8AD5-49A8-B477-DD9BD0F1B235}" destId="{BC77EEB4-C063-4CDD-8308-52B5562565B5}" srcOrd="0" destOrd="0" presId="urn:microsoft.com/office/officeart/2005/8/layout/hProcess10"/>
    <dgm:cxn modelId="{B30FD6E2-5C68-4303-A1C3-5CAE8B03B2B1}" type="presOf" srcId="{BCCCC4BA-0186-403B-AE1D-21415D1B8244}" destId="{17534B84-67B2-40E9-95B9-51AD11A1A718}" srcOrd="0" destOrd="0" presId="urn:microsoft.com/office/officeart/2005/8/layout/hProcess10"/>
    <dgm:cxn modelId="{25CEECE2-89CE-4789-B92D-F5D2D84C4740}" srcId="{84C52F04-544D-4FBE-A471-57FFE4BAD58E}" destId="{2A84F7D6-F428-4AC5-A1C0-42D457A17769}" srcOrd="2" destOrd="0" parTransId="{98196D71-3B92-4204-9FEF-6D7431C2E959}" sibTransId="{EFBE5CBE-2AC4-46DF-A882-8F783AC8D109}"/>
    <dgm:cxn modelId="{FA317EE7-688A-4D92-9C3B-AB3FA95217F1}" type="presOf" srcId="{2A84F7D6-F428-4AC5-A1C0-42D457A17769}" destId="{5D766026-F3D2-4F13-925B-2103DF7BAACC}" srcOrd="0" destOrd="0" presId="urn:microsoft.com/office/officeart/2005/8/layout/hProcess10"/>
    <dgm:cxn modelId="{CB6611EE-9973-4165-919B-F9BB7260B2AC}" type="presOf" srcId="{2ED7EBF1-CF8E-41BB-9224-11C0441B502E}" destId="{0A823E3F-7EDE-44E7-BAE4-DE953905BFA9}" srcOrd="1" destOrd="0" presId="urn:microsoft.com/office/officeart/2005/8/layout/hProcess10"/>
    <dgm:cxn modelId="{513A60F2-1377-4136-80AE-9B8CF45FCCF2}" type="presOf" srcId="{84C52F04-544D-4FBE-A471-57FFE4BAD58E}" destId="{D39C9C2F-2AA2-42D6-951F-E963922C87F8}" srcOrd="0" destOrd="0" presId="urn:microsoft.com/office/officeart/2005/8/layout/hProcess10"/>
    <dgm:cxn modelId="{4F0D62FE-F5B6-486E-8151-3FA5B2DABA28}" type="presOf" srcId="{DD1931D1-9DCD-4D70-9613-B432FECB96BB}" destId="{2258A6AD-A70E-4F33-BB82-4CFF555CB884}" srcOrd="1" destOrd="0" presId="urn:microsoft.com/office/officeart/2005/8/layout/hProcess10"/>
    <dgm:cxn modelId="{24EE9DBF-9BD6-48EC-820C-2B0A2950A3BC}" type="presParOf" srcId="{D39C9C2F-2AA2-42D6-951F-E963922C87F8}" destId="{707F6A6A-6A31-4A7C-BECD-39E0E384C169}" srcOrd="0" destOrd="0" presId="urn:microsoft.com/office/officeart/2005/8/layout/hProcess10"/>
    <dgm:cxn modelId="{B8F8E0AA-B099-405A-B7DB-FB2CF4479449}" type="presParOf" srcId="{707F6A6A-6A31-4A7C-BECD-39E0E384C169}" destId="{0787B179-FA5A-4713-8647-8D4195AFBB97}" srcOrd="0" destOrd="0" presId="urn:microsoft.com/office/officeart/2005/8/layout/hProcess10"/>
    <dgm:cxn modelId="{68CD83C5-5ECC-4753-BD17-C2221BAB1CB4}" type="presParOf" srcId="{707F6A6A-6A31-4A7C-BECD-39E0E384C169}" destId="{BC77EEB4-C063-4CDD-8308-52B5562565B5}" srcOrd="1" destOrd="0" presId="urn:microsoft.com/office/officeart/2005/8/layout/hProcess10"/>
    <dgm:cxn modelId="{752CF27B-8430-4835-ACAB-C2FD254D3740}" type="presParOf" srcId="{D39C9C2F-2AA2-42D6-951F-E963922C87F8}" destId="{07BE053A-4C27-4E87-ADB5-6E5061A08D7A}" srcOrd="1" destOrd="0" presId="urn:microsoft.com/office/officeart/2005/8/layout/hProcess10"/>
    <dgm:cxn modelId="{B013CA3A-A194-4700-A17C-231ABCAC9A72}" type="presParOf" srcId="{07BE053A-4C27-4E87-ADB5-6E5061A08D7A}" destId="{2EDA2AED-D195-4FFA-943A-FAB91D5C05C5}" srcOrd="0" destOrd="0" presId="urn:microsoft.com/office/officeart/2005/8/layout/hProcess10"/>
    <dgm:cxn modelId="{861DF05B-374D-41C8-A9D8-747F0BB38A42}" type="presParOf" srcId="{D39C9C2F-2AA2-42D6-951F-E963922C87F8}" destId="{FB5E86D4-DEDE-414B-AFED-F73B1F4F1D2F}" srcOrd="2" destOrd="0" presId="urn:microsoft.com/office/officeart/2005/8/layout/hProcess10"/>
    <dgm:cxn modelId="{ADFA02AB-B8A8-41E0-AC65-72821040EA7B}" type="presParOf" srcId="{FB5E86D4-DEDE-414B-AFED-F73B1F4F1D2F}" destId="{4C91E11F-51B2-42DC-9711-5FB914073FAF}" srcOrd="0" destOrd="0" presId="urn:microsoft.com/office/officeart/2005/8/layout/hProcess10"/>
    <dgm:cxn modelId="{15FFFFF9-623E-45A1-804C-49AB65859659}" type="presParOf" srcId="{FB5E86D4-DEDE-414B-AFED-F73B1F4F1D2F}" destId="{79FE184E-934D-4D39-8CEF-AB41DFAE5AE5}" srcOrd="1" destOrd="0" presId="urn:microsoft.com/office/officeart/2005/8/layout/hProcess10"/>
    <dgm:cxn modelId="{566AC5FB-685D-4BE1-9FBB-93ADED34E4F6}" type="presParOf" srcId="{D39C9C2F-2AA2-42D6-951F-E963922C87F8}" destId="{5322B8F1-8847-4CAE-9C03-5736E881A72F}" srcOrd="3" destOrd="0" presId="urn:microsoft.com/office/officeart/2005/8/layout/hProcess10"/>
    <dgm:cxn modelId="{D86555FC-2E94-46FC-B6F2-943E5BDC14D1}" type="presParOf" srcId="{5322B8F1-8847-4CAE-9C03-5736E881A72F}" destId="{2258A6AD-A70E-4F33-BB82-4CFF555CB884}" srcOrd="0" destOrd="0" presId="urn:microsoft.com/office/officeart/2005/8/layout/hProcess10"/>
    <dgm:cxn modelId="{8378C122-8A48-4D0F-ABF7-40AF1975C2A4}" type="presParOf" srcId="{D39C9C2F-2AA2-42D6-951F-E963922C87F8}" destId="{1FFBB002-962E-4A70-A32C-2DBD4519A7B5}" srcOrd="4" destOrd="0" presId="urn:microsoft.com/office/officeart/2005/8/layout/hProcess10"/>
    <dgm:cxn modelId="{EBA4F8A3-25FD-4A20-BCEC-33B1983C69BE}" type="presParOf" srcId="{1FFBB002-962E-4A70-A32C-2DBD4519A7B5}" destId="{A40B19FD-2B0D-4CD5-8039-7AB3E437A1F2}" srcOrd="0" destOrd="0" presId="urn:microsoft.com/office/officeart/2005/8/layout/hProcess10"/>
    <dgm:cxn modelId="{39936938-B3CE-4D75-8C71-7D24E67BD73E}" type="presParOf" srcId="{1FFBB002-962E-4A70-A32C-2DBD4519A7B5}" destId="{5D766026-F3D2-4F13-925B-2103DF7BAACC}" srcOrd="1" destOrd="0" presId="urn:microsoft.com/office/officeart/2005/8/layout/hProcess10"/>
    <dgm:cxn modelId="{18AC6157-1DE2-4EBB-A5D0-E154E88C2587}" type="presParOf" srcId="{D39C9C2F-2AA2-42D6-951F-E963922C87F8}" destId="{24ECC67A-4443-4D98-8FFB-EF56D879491A}" srcOrd="5" destOrd="0" presId="urn:microsoft.com/office/officeart/2005/8/layout/hProcess10"/>
    <dgm:cxn modelId="{9C76F1B9-A60F-4BB5-97AE-78EFE7573CEF}" type="presParOf" srcId="{24ECC67A-4443-4D98-8FFB-EF56D879491A}" destId="{C8A5A3C0-5DF6-4EBE-943F-42FDBC182F1F}" srcOrd="0" destOrd="0" presId="urn:microsoft.com/office/officeart/2005/8/layout/hProcess10"/>
    <dgm:cxn modelId="{43901DB9-7E35-49BB-BC4D-CA2D8435FC6C}" type="presParOf" srcId="{D39C9C2F-2AA2-42D6-951F-E963922C87F8}" destId="{22BAC0C0-0891-43DE-90FE-D32C62894C82}" srcOrd="6" destOrd="0" presId="urn:microsoft.com/office/officeart/2005/8/layout/hProcess10"/>
    <dgm:cxn modelId="{5C40480F-3B4D-4DCC-9D84-30E51DAB87AB}" type="presParOf" srcId="{22BAC0C0-0891-43DE-90FE-D32C62894C82}" destId="{F1E186A4-AB0F-4EC4-80C0-54D002DB2E16}" srcOrd="0" destOrd="0" presId="urn:microsoft.com/office/officeart/2005/8/layout/hProcess10"/>
    <dgm:cxn modelId="{B9DD84B0-7848-4D7B-993E-C134B785876E}" type="presParOf" srcId="{22BAC0C0-0891-43DE-90FE-D32C62894C82}" destId="{C5A80E73-4E20-4D1E-90AE-29C71E55F8C4}" srcOrd="1" destOrd="0" presId="urn:microsoft.com/office/officeart/2005/8/layout/hProcess10"/>
    <dgm:cxn modelId="{515914D4-A161-4513-ADDD-F2F410C8223D}" type="presParOf" srcId="{D39C9C2F-2AA2-42D6-951F-E963922C87F8}" destId="{17534B84-67B2-40E9-95B9-51AD11A1A718}" srcOrd="7" destOrd="0" presId="urn:microsoft.com/office/officeart/2005/8/layout/hProcess10"/>
    <dgm:cxn modelId="{BD5DCE36-B61F-4BD7-9B66-7A0F1113CBD1}" type="presParOf" srcId="{17534B84-67B2-40E9-95B9-51AD11A1A718}" destId="{A1423D91-600A-45D7-9364-597260D6E959}" srcOrd="0" destOrd="0" presId="urn:microsoft.com/office/officeart/2005/8/layout/hProcess10"/>
    <dgm:cxn modelId="{9908388C-E9DF-4125-BA08-950232DA7E88}" type="presParOf" srcId="{D39C9C2F-2AA2-42D6-951F-E963922C87F8}" destId="{5FA332BD-9393-4C5B-9F41-663970AF5B9D}" srcOrd="8" destOrd="0" presId="urn:microsoft.com/office/officeart/2005/8/layout/hProcess10"/>
    <dgm:cxn modelId="{BE9243D1-9B51-4ED2-A79F-D982A5A267CB}" type="presParOf" srcId="{5FA332BD-9393-4C5B-9F41-663970AF5B9D}" destId="{25056312-3F68-41B9-95A7-8F148E2AB43E}" srcOrd="0" destOrd="0" presId="urn:microsoft.com/office/officeart/2005/8/layout/hProcess10"/>
    <dgm:cxn modelId="{ADBE95EB-7C0D-4C46-AA4F-6AE64B31A312}" type="presParOf" srcId="{5FA332BD-9393-4C5B-9F41-663970AF5B9D}" destId="{33254FCE-01A9-4FC6-A86F-00A2354ECA28}" srcOrd="1" destOrd="0" presId="urn:microsoft.com/office/officeart/2005/8/layout/hProcess10"/>
    <dgm:cxn modelId="{5FF85227-D36A-49A7-B64B-5432205F0EFF}" type="presParOf" srcId="{D39C9C2F-2AA2-42D6-951F-E963922C87F8}" destId="{F54F0FB8-11A3-403B-8FFF-DB1BE4346FDB}" srcOrd="9" destOrd="0" presId="urn:microsoft.com/office/officeart/2005/8/layout/hProcess10"/>
    <dgm:cxn modelId="{F4F8A7D4-FD06-4942-8468-2B95028B35ED}" type="presParOf" srcId="{F54F0FB8-11A3-403B-8FFF-DB1BE4346FDB}" destId="{0A823E3F-7EDE-44E7-BAE4-DE953905BFA9}" srcOrd="0" destOrd="0" presId="urn:microsoft.com/office/officeart/2005/8/layout/hProcess10"/>
    <dgm:cxn modelId="{1B956BD3-8036-4C8A-ABA3-4A707E4BA488}" type="presParOf" srcId="{D39C9C2F-2AA2-42D6-951F-E963922C87F8}" destId="{2E95FD38-C3A1-4384-B8FF-EB889A52E5DE}" srcOrd="10" destOrd="0" presId="urn:microsoft.com/office/officeart/2005/8/layout/hProcess10"/>
    <dgm:cxn modelId="{9E7E485B-C9B3-4D77-8DAE-CF7BD8D8B9C8}" type="presParOf" srcId="{2E95FD38-C3A1-4384-B8FF-EB889A52E5DE}" destId="{C86B412B-780C-4B78-88CB-CFD5E162394E}" srcOrd="0" destOrd="0" presId="urn:microsoft.com/office/officeart/2005/8/layout/hProcess10"/>
    <dgm:cxn modelId="{D8A1F93A-180F-4BEF-B234-242F4C0891C3}" type="presParOf" srcId="{2E95FD38-C3A1-4384-B8FF-EB889A52E5DE}" destId="{A2E6FCC5-51C8-4C31-ABF5-52B0B71D84E4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C52F04-544D-4FBE-A471-57FFE4BAD58E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C477C0EE-8AD5-49A8-B477-DD9BD0F1B235}">
      <dgm:prSet phldrT="[Tekst]"/>
      <dgm:spPr/>
      <dgm:t>
        <a:bodyPr/>
        <a:lstStyle/>
        <a:p>
          <a:endParaRPr lang="nb-NO" dirty="0"/>
        </a:p>
      </dgm:t>
    </dgm:pt>
    <dgm:pt modelId="{0774B60B-D629-4981-94A1-9571F2634361}" type="parTrans" cxnId="{0F0A8281-6AFE-49AA-BA00-78C1A24A9A6F}">
      <dgm:prSet/>
      <dgm:spPr/>
      <dgm:t>
        <a:bodyPr/>
        <a:lstStyle/>
        <a:p>
          <a:endParaRPr lang="nb-NO"/>
        </a:p>
      </dgm:t>
    </dgm:pt>
    <dgm:pt modelId="{B2816EE0-C8D4-4A1C-B767-4A02CA636502}" type="sibTrans" cxnId="{0F0A8281-6AFE-49AA-BA00-78C1A24A9A6F}">
      <dgm:prSet/>
      <dgm:spPr/>
      <dgm:t>
        <a:bodyPr/>
        <a:lstStyle/>
        <a:p>
          <a:endParaRPr lang="nb-NO"/>
        </a:p>
      </dgm:t>
    </dgm:pt>
    <dgm:pt modelId="{2A84F7D6-F428-4AC5-A1C0-42D457A17769}">
      <dgm:prSet phldrT="[Tekst]"/>
      <dgm:spPr/>
      <dgm:t>
        <a:bodyPr/>
        <a:lstStyle/>
        <a:p>
          <a:endParaRPr lang="nb-NO" dirty="0"/>
        </a:p>
      </dgm:t>
    </dgm:pt>
    <dgm:pt modelId="{98196D71-3B92-4204-9FEF-6D7431C2E959}" type="parTrans" cxnId="{25CEECE2-89CE-4789-B92D-F5D2D84C4740}">
      <dgm:prSet/>
      <dgm:spPr/>
      <dgm:t>
        <a:bodyPr/>
        <a:lstStyle/>
        <a:p>
          <a:endParaRPr lang="nb-NO"/>
        </a:p>
      </dgm:t>
    </dgm:pt>
    <dgm:pt modelId="{EFBE5CBE-2AC4-46DF-A882-8F783AC8D109}" type="sibTrans" cxnId="{25CEECE2-89CE-4789-B92D-F5D2D84C4740}">
      <dgm:prSet/>
      <dgm:spPr/>
      <dgm:t>
        <a:bodyPr/>
        <a:lstStyle/>
        <a:p>
          <a:endParaRPr lang="nb-NO"/>
        </a:p>
      </dgm:t>
    </dgm:pt>
    <dgm:pt modelId="{65C7DA1C-4587-4101-8544-973B7D058820}">
      <dgm:prSet phldrT="[Tekst]"/>
      <dgm:spPr/>
      <dgm:t>
        <a:bodyPr/>
        <a:lstStyle/>
        <a:p>
          <a:endParaRPr lang="nb-NO" dirty="0"/>
        </a:p>
      </dgm:t>
    </dgm:pt>
    <dgm:pt modelId="{DD1931D1-9DCD-4D70-9613-B432FECB96BB}" type="sibTrans" cxnId="{EE61E446-21BD-4C6F-8C3E-985284103B8D}">
      <dgm:prSet/>
      <dgm:spPr/>
      <dgm:t>
        <a:bodyPr/>
        <a:lstStyle/>
        <a:p>
          <a:endParaRPr lang="nb-NO"/>
        </a:p>
      </dgm:t>
    </dgm:pt>
    <dgm:pt modelId="{BE7C9878-5829-4AB6-AB92-6EC855C7B4D8}" type="parTrans" cxnId="{EE61E446-21BD-4C6F-8C3E-985284103B8D}">
      <dgm:prSet/>
      <dgm:spPr/>
      <dgm:t>
        <a:bodyPr/>
        <a:lstStyle/>
        <a:p>
          <a:endParaRPr lang="nb-NO"/>
        </a:p>
      </dgm:t>
    </dgm:pt>
    <dgm:pt modelId="{ACB0B52B-B550-40B0-A8B8-09EDD50987CA}">
      <dgm:prSet phldrT="[Tekst]"/>
      <dgm:spPr/>
      <dgm:t>
        <a:bodyPr/>
        <a:lstStyle/>
        <a:p>
          <a:endParaRPr lang="nb-NO" dirty="0"/>
        </a:p>
      </dgm:t>
    </dgm:pt>
    <dgm:pt modelId="{BCCCC4BA-0186-403B-AE1D-21415D1B8244}" type="sibTrans" cxnId="{594A74CE-D071-41F8-A353-9FCDE60D02E6}">
      <dgm:prSet/>
      <dgm:spPr/>
      <dgm:t>
        <a:bodyPr/>
        <a:lstStyle/>
        <a:p>
          <a:endParaRPr lang="nb-NO"/>
        </a:p>
      </dgm:t>
    </dgm:pt>
    <dgm:pt modelId="{B53FE780-5C61-4F3B-B002-6C21856F8653}" type="parTrans" cxnId="{594A74CE-D071-41F8-A353-9FCDE60D02E6}">
      <dgm:prSet/>
      <dgm:spPr/>
      <dgm:t>
        <a:bodyPr/>
        <a:lstStyle/>
        <a:p>
          <a:endParaRPr lang="nb-NO"/>
        </a:p>
      </dgm:t>
    </dgm:pt>
    <dgm:pt modelId="{30A5CFA3-C8BF-400C-A1E7-CA0C664A3D77}">
      <dgm:prSet phldrT="[Tekst]"/>
      <dgm:spPr/>
      <dgm:t>
        <a:bodyPr/>
        <a:lstStyle/>
        <a:p>
          <a:r>
            <a:rPr lang="nb-SJ" dirty="0"/>
            <a:t> </a:t>
          </a:r>
          <a:endParaRPr lang="nb-NO" dirty="0"/>
        </a:p>
      </dgm:t>
    </dgm:pt>
    <dgm:pt modelId="{2ED7EBF1-CF8E-41BB-9224-11C0441B502E}" type="sibTrans" cxnId="{BD7282CC-0C89-4290-A6E5-C0D6C7E26F7E}">
      <dgm:prSet/>
      <dgm:spPr/>
      <dgm:t>
        <a:bodyPr/>
        <a:lstStyle/>
        <a:p>
          <a:endParaRPr lang="nb-NO"/>
        </a:p>
      </dgm:t>
    </dgm:pt>
    <dgm:pt modelId="{E9E5FE1D-3240-4A51-9C3A-9192E3C482DD}" type="parTrans" cxnId="{BD7282CC-0C89-4290-A6E5-C0D6C7E26F7E}">
      <dgm:prSet/>
      <dgm:spPr/>
      <dgm:t>
        <a:bodyPr/>
        <a:lstStyle/>
        <a:p>
          <a:endParaRPr lang="nb-NO"/>
        </a:p>
      </dgm:t>
    </dgm:pt>
    <dgm:pt modelId="{CA30A78C-251D-4B6D-B8D7-4A9F88A9D626}">
      <dgm:prSet phldrT="[Tekst]"/>
      <dgm:spPr/>
      <dgm:t>
        <a:bodyPr/>
        <a:lstStyle/>
        <a:p>
          <a:r>
            <a:rPr lang="nb-SJ" dirty="0"/>
            <a:t> </a:t>
          </a:r>
          <a:endParaRPr lang="nb-NO" dirty="0"/>
        </a:p>
      </dgm:t>
    </dgm:pt>
    <dgm:pt modelId="{A0F3033D-8DBE-4407-8781-B9D17B6AC04A}" type="sibTrans" cxnId="{032F8B7B-876E-4EF1-B670-7081C302EF9D}">
      <dgm:prSet/>
      <dgm:spPr/>
      <dgm:t>
        <a:bodyPr/>
        <a:lstStyle/>
        <a:p>
          <a:endParaRPr lang="nb-NO"/>
        </a:p>
      </dgm:t>
    </dgm:pt>
    <dgm:pt modelId="{88DB851F-7222-4A25-B38E-EBBF13BB4688}" type="parTrans" cxnId="{032F8B7B-876E-4EF1-B670-7081C302EF9D}">
      <dgm:prSet/>
      <dgm:spPr/>
      <dgm:t>
        <a:bodyPr/>
        <a:lstStyle/>
        <a:p>
          <a:endParaRPr lang="nb-NO"/>
        </a:p>
      </dgm:t>
    </dgm:pt>
    <dgm:pt modelId="{D39C9C2F-2AA2-42D6-951F-E963922C87F8}" type="pres">
      <dgm:prSet presAssocID="{84C52F04-544D-4FBE-A471-57FFE4BAD58E}" presName="Name0" presStyleCnt="0">
        <dgm:presLayoutVars>
          <dgm:dir/>
          <dgm:resizeHandles val="exact"/>
        </dgm:presLayoutVars>
      </dgm:prSet>
      <dgm:spPr/>
    </dgm:pt>
    <dgm:pt modelId="{707F6A6A-6A31-4A7C-BECD-39E0E384C169}" type="pres">
      <dgm:prSet presAssocID="{C477C0EE-8AD5-49A8-B477-DD9BD0F1B235}" presName="composite" presStyleCnt="0"/>
      <dgm:spPr/>
    </dgm:pt>
    <dgm:pt modelId="{0787B179-FA5A-4713-8647-8D4195AFBB97}" type="pres">
      <dgm:prSet presAssocID="{C477C0EE-8AD5-49A8-B477-DD9BD0F1B235}" presName="imagSh" presStyleLbl="bgImgPlace1" presStyleIdx="0" presStyleCnt="6"/>
      <dgm:spPr/>
    </dgm:pt>
    <dgm:pt modelId="{BC77EEB4-C063-4CDD-8308-52B5562565B5}" type="pres">
      <dgm:prSet presAssocID="{C477C0EE-8AD5-49A8-B477-DD9BD0F1B235}" presName="txNode" presStyleLbl="node1" presStyleIdx="0" presStyleCnt="6">
        <dgm:presLayoutVars>
          <dgm:bulletEnabled val="1"/>
        </dgm:presLayoutVars>
      </dgm:prSet>
      <dgm:spPr/>
    </dgm:pt>
    <dgm:pt modelId="{07BE053A-4C27-4E87-ADB5-6E5061A08D7A}" type="pres">
      <dgm:prSet presAssocID="{B2816EE0-C8D4-4A1C-B767-4A02CA636502}" presName="sibTrans" presStyleLbl="sibTrans2D1" presStyleIdx="0" presStyleCnt="5"/>
      <dgm:spPr/>
    </dgm:pt>
    <dgm:pt modelId="{2EDA2AED-D195-4FFA-943A-FAB91D5C05C5}" type="pres">
      <dgm:prSet presAssocID="{B2816EE0-C8D4-4A1C-B767-4A02CA636502}" presName="connTx" presStyleLbl="sibTrans2D1" presStyleIdx="0" presStyleCnt="5"/>
      <dgm:spPr/>
    </dgm:pt>
    <dgm:pt modelId="{FB5E86D4-DEDE-414B-AFED-F73B1F4F1D2F}" type="pres">
      <dgm:prSet presAssocID="{65C7DA1C-4587-4101-8544-973B7D058820}" presName="composite" presStyleCnt="0"/>
      <dgm:spPr/>
    </dgm:pt>
    <dgm:pt modelId="{4C91E11F-51B2-42DC-9711-5FB914073FAF}" type="pres">
      <dgm:prSet presAssocID="{65C7DA1C-4587-4101-8544-973B7D058820}" presName="imagSh" presStyleLbl="bgImgPlace1" presStyleIdx="1" presStyleCnt="6"/>
      <dgm:spPr/>
    </dgm:pt>
    <dgm:pt modelId="{79FE184E-934D-4D39-8CEF-AB41DFAE5AE5}" type="pres">
      <dgm:prSet presAssocID="{65C7DA1C-4587-4101-8544-973B7D058820}" presName="txNode" presStyleLbl="node1" presStyleIdx="1" presStyleCnt="6">
        <dgm:presLayoutVars>
          <dgm:bulletEnabled val="1"/>
        </dgm:presLayoutVars>
      </dgm:prSet>
      <dgm:spPr/>
    </dgm:pt>
    <dgm:pt modelId="{5322B8F1-8847-4CAE-9C03-5736E881A72F}" type="pres">
      <dgm:prSet presAssocID="{DD1931D1-9DCD-4D70-9613-B432FECB96BB}" presName="sibTrans" presStyleLbl="sibTrans2D1" presStyleIdx="1" presStyleCnt="5"/>
      <dgm:spPr/>
    </dgm:pt>
    <dgm:pt modelId="{2258A6AD-A70E-4F33-BB82-4CFF555CB884}" type="pres">
      <dgm:prSet presAssocID="{DD1931D1-9DCD-4D70-9613-B432FECB96BB}" presName="connTx" presStyleLbl="sibTrans2D1" presStyleIdx="1" presStyleCnt="5"/>
      <dgm:spPr/>
    </dgm:pt>
    <dgm:pt modelId="{1FFBB002-962E-4A70-A32C-2DBD4519A7B5}" type="pres">
      <dgm:prSet presAssocID="{2A84F7D6-F428-4AC5-A1C0-42D457A17769}" presName="composite" presStyleCnt="0"/>
      <dgm:spPr/>
    </dgm:pt>
    <dgm:pt modelId="{A40B19FD-2B0D-4CD5-8039-7AB3E437A1F2}" type="pres">
      <dgm:prSet presAssocID="{2A84F7D6-F428-4AC5-A1C0-42D457A17769}" presName="imagSh" presStyleLbl="bgImgPlace1" presStyleIdx="2" presStyleCnt="6"/>
      <dgm:spPr/>
    </dgm:pt>
    <dgm:pt modelId="{5D766026-F3D2-4F13-925B-2103DF7BAACC}" type="pres">
      <dgm:prSet presAssocID="{2A84F7D6-F428-4AC5-A1C0-42D457A17769}" presName="txNode" presStyleLbl="node1" presStyleIdx="2" presStyleCnt="6">
        <dgm:presLayoutVars>
          <dgm:bulletEnabled val="1"/>
        </dgm:presLayoutVars>
      </dgm:prSet>
      <dgm:spPr/>
    </dgm:pt>
    <dgm:pt modelId="{24ECC67A-4443-4D98-8FFB-EF56D879491A}" type="pres">
      <dgm:prSet presAssocID="{EFBE5CBE-2AC4-46DF-A882-8F783AC8D109}" presName="sibTrans" presStyleLbl="sibTrans2D1" presStyleIdx="2" presStyleCnt="5"/>
      <dgm:spPr/>
    </dgm:pt>
    <dgm:pt modelId="{C8A5A3C0-5DF6-4EBE-943F-42FDBC182F1F}" type="pres">
      <dgm:prSet presAssocID="{EFBE5CBE-2AC4-46DF-A882-8F783AC8D109}" presName="connTx" presStyleLbl="sibTrans2D1" presStyleIdx="2" presStyleCnt="5"/>
      <dgm:spPr/>
    </dgm:pt>
    <dgm:pt modelId="{22BAC0C0-0891-43DE-90FE-D32C62894C82}" type="pres">
      <dgm:prSet presAssocID="{ACB0B52B-B550-40B0-A8B8-09EDD50987CA}" presName="composite" presStyleCnt="0"/>
      <dgm:spPr/>
    </dgm:pt>
    <dgm:pt modelId="{F1E186A4-AB0F-4EC4-80C0-54D002DB2E16}" type="pres">
      <dgm:prSet presAssocID="{ACB0B52B-B550-40B0-A8B8-09EDD50987CA}" presName="imagSh" presStyleLbl="bgImgPlace1" presStyleIdx="3" presStyleCnt="6"/>
      <dgm:spPr/>
    </dgm:pt>
    <dgm:pt modelId="{C5A80E73-4E20-4D1E-90AE-29C71E55F8C4}" type="pres">
      <dgm:prSet presAssocID="{ACB0B52B-B550-40B0-A8B8-09EDD50987CA}" presName="txNode" presStyleLbl="node1" presStyleIdx="3" presStyleCnt="6">
        <dgm:presLayoutVars>
          <dgm:bulletEnabled val="1"/>
        </dgm:presLayoutVars>
      </dgm:prSet>
      <dgm:spPr/>
    </dgm:pt>
    <dgm:pt modelId="{17534B84-67B2-40E9-95B9-51AD11A1A718}" type="pres">
      <dgm:prSet presAssocID="{BCCCC4BA-0186-403B-AE1D-21415D1B8244}" presName="sibTrans" presStyleLbl="sibTrans2D1" presStyleIdx="3" presStyleCnt="5"/>
      <dgm:spPr/>
    </dgm:pt>
    <dgm:pt modelId="{A1423D91-600A-45D7-9364-597260D6E959}" type="pres">
      <dgm:prSet presAssocID="{BCCCC4BA-0186-403B-AE1D-21415D1B8244}" presName="connTx" presStyleLbl="sibTrans2D1" presStyleIdx="3" presStyleCnt="5"/>
      <dgm:spPr/>
    </dgm:pt>
    <dgm:pt modelId="{5FA332BD-9393-4C5B-9F41-663970AF5B9D}" type="pres">
      <dgm:prSet presAssocID="{30A5CFA3-C8BF-400C-A1E7-CA0C664A3D77}" presName="composite" presStyleCnt="0"/>
      <dgm:spPr/>
    </dgm:pt>
    <dgm:pt modelId="{25056312-3F68-41B9-95A7-8F148E2AB43E}" type="pres">
      <dgm:prSet presAssocID="{30A5CFA3-C8BF-400C-A1E7-CA0C664A3D77}" presName="imagSh" presStyleLbl="bgImgPlace1" presStyleIdx="4" presStyleCnt="6"/>
      <dgm:spPr/>
    </dgm:pt>
    <dgm:pt modelId="{33254FCE-01A9-4FC6-A86F-00A2354ECA28}" type="pres">
      <dgm:prSet presAssocID="{30A5CFA3-C8BF-400C-A1E7-CA0C664A3D77}" presName="txNode" presStyleLbl="node1" presStyleIdx="4" presStyleCnt="6">
        <dgm:presLayoutVars>
          <dgm:bulletEnabled val="1"/>
        </dgm:presLayoutVars>
      </dgm:prSet>
      <dgm:spPr/>
    </dgm:pt>
    <dgm:pt modelId="{F54F0FB8-11A3-403B-8FFF-DB1BE4346FDB}" type="pres">
      <dgm:prSet presAssocID="{2ED7EBF1-CF8E-41BB-9224-11C0441B502E}" presName="sibTrans" presStyleLbl="sibTrans2D1" presStyleIdx="4" presStyleCnt="5"/>
      <dgm:spPr/>
    </dgm:pt>
    <dgm:pt modelId="{0A823E3F-7EDE-44E7-BAE4-DE953905BFA9}" type="pres">
      <dgm:prSet presAssocID="{2ED7EBF1-CF8E-41BB-9224-11C0441B502E}" presName="connTx" presStyleLbl="sibTrans2D1" presStyleIdx="4" presStyleCnt="5"/>
      <dgm:spPr/>
    </dgm:pt>
    <dgm:pt modelId="{2E95FD38-C3A1-4384-B8FF-EB889A52E5DE}" type="pres">
      <dgm:prSet presAssocID="{CA30A78C-251D-4B6D-B8D7-4A9F88A9D626}" presName="composite" presStyleCnt="0"/>
      <dgm:spPr/>
    </dgm:pt>
    <dgm:pt modelId="{C86B412B-780C-4B78-88CB-CFD5E162394E}" type="pres">
      <dgm:prSet presAssocID="{CA30A78C-251D-4B6D-B8D7-4A9F88A9D626}" presName="imagSh" presStyleLbl="bgImgPlace1" presStyleIdx="5" presStyleCnt="6"/>
      <dgm:spPr/>
    </dgm:pt>
    <dgm:pt modelId="{A2E6FCC5-51C8-4C31-ABF5-52B0B71D84E4}" type="pres">
      <dgm:prSet presAssocID="{CA30A78C-251D-4B6D-B8D7-4A9F88A9D626}" presName="txNode" presStyleLbl="node1" presStyleIdx="5" presStyleCnt="6">
        <dgm:presLayoutVars>
          <dgm:bulletEnabled val="1"/>
        </dgm:presLayoutVars>
      </dgm:prSet>
      <dgm:spPr/>
    </dgm:pt>
  </dgm:ptLst>
  <dgm:cxnLst>
    <dgm:cxn modelId="{621FDD0B-90AE-4393-ADCF-EA3C99627287}" type="presOf" srcId="{EFBE5CBE-2AC4-46DF-A882-8F783AC8D109}" destId="{C8A5A3C0-5DF6-4EBE-943F-42FDBC182F1F}" srcOrd="1" destOrd="0" presId="urn:microsoft.com/office/officeart/2005/8/layout/hProcess10"/>
    <dgm:cxn modelId="{DD534320-1192-42FE-8A20-2FFBD25C8163}" type="presOf" srcId="{B2816EE0-C8D4-4A1C-B767-4A02CA636502}" destId="{2EDA2AED-D195-4FFA-943A-FAB91D5C05C5}" srcOrd="1" destOrd="0" presId="urn:microsoft.com/office/officeart/2005/8/layout/hProcess10"/>
    <dgm:cxn modelId="{BB78702E-F8A5-409D-AE44-B1FFDFE22E73}" type="presOf" srcId="{DD1931D1-9DCD-4D70-9613-B432FECB96BB}" destId="{5322B8F1-8847-4CAE-9C03-5736E881A72F}" srcOrd="0" destOrd="0" presId="urn:microsoft.com/office/officeart/2005/8/layout/hProcess10"/>
    <dgm:cxn modelId="{38E9F92E-E3C3-4B5F-97A1-2FEE568BE17F}" type="presOf" srcId="{2ED7EBF1-CF8E-41BB-9224-11C0441B502E}" destId="{F54F0FB8-11A3-403B-8FFF-DB1BE4346FDB}" srcOrd="0" destOrd="0" presId="urn:microsoft.com/office/officeart/2005/8/layout/hProcess10"/>
    <dgm:cxn modelId="{4E6C053D-1C84-4533-9B4E-6308B5AD515B}" type="presOf" srcId="{ACB0B52B-B550-40B0-A8B8-09EDD50987CA}" destId="{C5A80E73-4E20-4D1E-90AE-29C71E55F8C4}" srcOrd="0" destOrd="0" presId="urn:microsoft.com/office/officeart/2005/8/layout/hProcess10"/>
    <dgm:cxn modelId="{5E633240-DFCB-48D0-8C79-33379D385279}" type="presOf" srcId="{EFBE5CBE-2AC4-46DF-A882-8F783AC8D109}" destId="{24ECC67A-4443-4D98-8FFB-EF56D879491A}" srcOrd="0" destOrd="0" presId="urn:microsoft.com/office/officeart/2005/8/layout/hProcess10"/>
    <dgm:cxn modelId="{EE61E446-21BD-4C6F-8C3E-985284103B8D}" srcId="{84C52F04-544D-4FBE-A471-57FFE4BAD58E}" destId="{65C7DA1C-4587-4101-8544-973B7D058820}" srcOrd="1" destOrd="0" parTransId="{BE7C9878-5829-4AB6-AB92-6EC855C7B4D8}" sibTransId="{DD1931D1-9DCD-4D70-9613-B432FECB96BB}"/>
    <dgm:cxn modelId="{F6C22B56-CD69-472F-A274-EC0AED927C89}" type="presOf" srcId="{65C7DA1C-4587-4101-8544-973B7D058820}" destId="{79FE184E-934D-4D39-8CEF-AB41DFAE5AE5}" srcOrd="0" destOrd="0" presId="urn:microsoft.com/office/officeart/2005/8/layout/hProcess10"/>
    <dgm:cxn modelId="{032F8B7B-876E-4EF1-B670-7081C302EF9D}" srcId="{84C52F04-544D-4FBE-A471-57FFE4BAD58E}" destId="{CA30A78C-251D-4B6D-B8D7-4A9F88A9D626}" srcOrd="5" destOrd="0" parTransId="{88DB851F-7222-4A25-B38E-EBBF13BB4688}" sibTransId="{A0F3033D-8DBE-4407-8781-B9D17B6AC04A}"/>
    <dgm:cxn modelId="{0F0A8281-6AFE-49AA-BA00-78C1A24A9A6F}" srcId="{84C52F04-544D-4FBE-A471-57FFE4BAD58E}" destId="{C477C0EE-8AD5-49A8-B477-DD9BD0F1B235}" srcOrd="0" destOrd="0" parTransId="{0774B60B-D629-4981-94A1-9571F2634361}" sibTransId="{B2816EE0-C8D4-4A1C-B767-4A02CA636502}"/>
    <dgm:cxn modelId="{6C7BEF86-FE0B-4EB6-874F-9AAF92F69130}" type="presOf" srcId="{CA30A78C-251D-4B6D-B8D7-4A9F88A9D626}" destId="{A2E6FCC5-51C8-4C31-ABF5-52B0B71D84E4}" srcOrd="0" destOrd="0" presId="urn:microsoft.com/office/officeart/2005/8/layout/hProcess10"/>
    <dgm:cxn modelId="{5284CE8B-99FE-49FB-A41F-1D52F5A354F0}" type="presOf" srcId="{30A5CFA3-C8BF-400C-A1E7-CA0C664A3D77}" destId="{33254FCE-01A9-4FC6-A86F-00A2354ECA28}" srcOrd="0" destOrd="0" presId="urn:microsoft.com/office/officeart/2005/8/layout/hProcess10"/>
    <dgm:cxn modelId="{01388992-BBAF-4240-B8A1-36CF28C1B1C4}" type="presOf" srcId="{B2816EE0-C8D4-4A1C-B767-4A02CA636502}" destId="{07BE053A-4C27-4E87-ADB5-6E5061A08D7A}" srcOrd="0" destOrd="0" presId="urn:microsoft.com/office/officeart/2005/8/layout/hProcess10"/>
    <dgm:cxn modelId="{1DA04DB8-70AE-4762-B0DC-3DA98CB1FA37}" type="presOf" srcId="{BCCCC4BA-0186-403B-AE1D-21415D1B8244}" destId="{A1423D91-600A-45D7-9364-597260D6E959}" srcOrd="1" destOrd="0" presId="urn:microsoft.com/office/officeart/2005/8/layout/hProcess10"/>
    <dgm:cxn modelId="{BD7282CC-0C89-4290-A6E5-C0D6C7E26F7E}" srcId="{84C52F04-544D-4FBE-A471-57FFE4BAD58E}" destId="{30A5CFA3-C8BF-400C-A1E7-CA0C664A3D77}" srcOrd="4" destOrd="0" parTransId="{E9E5FE1D-3240-4A51-9C3A-9192E3C482DD}" sibTransId="{2ED7EBF1-CF8E-41BB-9224-11C0441B502E}"/>
    <dgm:cxn modelId="{594A74CE-D071-41F8-A353-9FCDE60D02E6}" srcId="{84C52F04-544D-4FBE-A471-57FFE4BAD58E}" destId="{ACB0B52B-B550-40B0-A8B8-09EDD50987CA}" srcOrd="3" destOrd="0" parTransId="{B53FE780-5C61-4F3B-B002-6C21856F8653}" sibTransId="{BCCCC4BA-0186-403B-AE1D-21415D1B8244}"/>
    <dgm:cxn modelId="{FED06CDF-BF4A-46D8-8054-5CB09968C6EA}" type="presOf" srcId="{C477C0EE-8AD5-49A8-B477-DD9BD0F1B235}" destId="{BC77EEB4-C063-4CDD-8308-52B5562565B5}" srcOrd="0" destOrd="0" presId="urn:microsoft.com/office/officeart/2005/8/layout/hProcess10"/>
    <dgm:cxn modelId="{B30FD6E2-5C68-4303-A1C3-5CAE8B03B2B1}" type="presOf" srcId="{BCCCC4BA-0186-403B-AE1D-21415D1B8244}" destId="{17534B84-67B2-40E9-95B9-51AD11A1A718}" srcOrd="0" destOrd="0" presId="urn:microsoft.com/office/officeart/2005/8/layout/hProcess10"/>
    <dgm:cxn modelId="{25CEECE2-89CE-4789-B92D-F5D2D84C4740}" srcId="{84C52F04-544D-4FBE-A471-57FFE4BAD58E}" destId="{2A84F7D6-F428-4AC5-A1C0-42D457A17769}" srcOrd="2" destOrd="0" parTransId="{98196D71-3B92-4204-9FEF-6D7431C2E959}" sibTransId="{EFBE5CBE-2AC4-46DF-A882-8F783AC8D109}"/>
    <dgm:cxn modelId="{FA317EE7-688A-4D92-9C3B-AB3FA95217F1}" type="presOf" srcId="{2A84F7D6-F428-4AC5-A1C0-42D457A17769}" destId="{5D766026-F3D2-4F13-925B-2103DF7BAACC}" srcOrd="0" destOrd="0" presId="urn:microsoft.com/office/officeart/2005/8/layout/hProcess10"/>
    <dgm:cxn modelId="{CB6611EE-9973-4165-919B-F9BB7260B2AC}" type="presOf" srcId="{2ED7EBF1-CF8E-41BB-9224-11C0441B502E}" destId="{0A823E3F-7EDE-44E7-BAE4-DE953905BFA9}" srcOrd="1" destOrd="0" presId="urn:microsoft.com/office/officeart/2005/8/layout/hProcess10"/>
    <dgm:cxn modelId="{513A60F2-1377-4136-80AE-9B8CF45FCCF2}" type="presOf" srcId="{84C52F04-544D-4FBE-A471-57FFE4BAD58E}" destId="{D39C9C2F-2AA2-42D6-951F-E963922C87F8}" srcOrd="0" destOrd="0" presId="urn:microsoft.com/office/officeart/2005/8/layout/hProcess10"/>
    <dgm:cxn modelId="{4F0D62FE-F5B6-486E-8151-3FA5B2DABA28}" type="presOf" srcId="{DD1931D1-9DCD-4D70-9613-B432FECB96BB}" destId="{2258A6AD-A70E-4F33-BB82-4CFF555CB884}" srcOrd="1" destOrd="0" presId="urn:microsoft.com/office/officeart/2005/8/layout/hProcess10"/>
    <dgm:cxn modelId="{24EE9DBF-9BD6-48EC-820C-2B0A2950A3BC}" type="presParOf" srcId="{D39C9C2F-2AA2-42D6-951F-E963922C87F8}" destId="{707F6A6A-6A31-4A7C-BECD-39E0E384C169}" srcOrd="0" destOrd="0" presId="urn:microsoft.com/office/officeart/2005/8/layout/hProcess10"/>
    <dgm:cxn modelId="{B8F8E0AA-B099-405A-B7DB-FB2CF4479449}" type="presParOf" srcId="{707F6A6A-6A31-4A7C-BECD-39E0E384C169}" destId="{0787B179-FA5A-4713-8647-8D4195AFBB97}" srcOrd="0" destOrd="0" presId="urn:microsoft.com/office/officeart/2005/8/layout/hProcess10"/>
    <dgm:cxn modelId="{68CD83C5-5ECC-4753-BD17-C2221BAB1CB4}" type="presParOf" srcId="{707F6A6A-6A31-4A7C-BECD-39E0E384C169}" destId="{BC77EEB4-C063-4CDD-8308-52B5562565B5}" srcOrd="1" destOrd="0" presId="urn:microsoft.com/office/officeart/2005/8/layout/hProcess10"/>
    <dgm:cxn modelId="{752CF27B-8430-4835-ACAB-C2FD254D3740}" type="presParOf" srcId="{D39C9C2F-2AA2-42D6-951F-E963922C87F8}" destId="{07BE053A-4C27-4E87-ADB5-6E5061A08D7A}" srcOrd="1" destOrd="0" presId="urn:microsoft.com/office/officeart/2005/8/layout/hProcess10"/>
    <dgm:cxn modelId="{B013CA3A-A194-4700-A17C-231ABCAC9A72}" type="presParOf" srcId="{07BE053A-4C27-4E87-ADB5-6E5061A08D7A}" destId="{2EDA2AED-D195-4FFA-943A-FAB91D5C05C5}" srcOrd="0" destOrd="0" presId="urn:microsoft.com/office/officeart/2005/8/layout/hProcess10"/>
    <dgm:cxn modelId="{861DF05B-374D-41C8-A9D8-747F0BB38A42}" type="presParOf" srcId="{D39C9C2F-2AA2-42D6-951F-E963922C87F8}" destId="{FB5E86D4-DEDE-414B-AFED-F73B1F4F1D2F}" srcOrd="2" destOrd="0" presId="urn:microsoft.com/office/officeart/2005/8/layout/hProcess10"/>
    <dgm:cxn modelId="{ADFA02AB-B8A8-41E0-AC65-72821040EA7B}" type="presParOf" srcId="{FB5E86D4-DEDE-414B-AFED-F73B1F4F1D2F}" destId="{4C91E11F-51B2-42DC-9711-5FB914073FAF}" srcOrd="0" destOrd="0" presId="urn:microsoft.com/office/officeart/2005/8/layout/hProcess10"/>
    <dgm:cxn modelId="{15FFFFF9-623E-45A1-804C-49AB65859659}" type="presParOf" srcId="{FB5E86D4-DEDE-414B-AFED-F73B1F4F1D2F}" destId="{79FE184E-934D-4D39-8CEF-AB41DFAE5AE5}" srcOrd="1" destOrd="0" presId="urn:microsoft.com/office/officeart/2005/8/layout/hProcess10"/>
    <dgm:cxn modelId="{566AC5FB-685D-4BE1-9FBB-93ADED34E4F6}" type="presParOf" srcId="{D39C9C2F-2AA2-42D6-951F-E963922C87F8}" destId="{5322B8F1-8847-4CAE-9C03-5736E881A72F}" srcOrd="3" destOrd="0" presId="urn:microsoft.com/office/officeart/2005/8/layout/hProcess10"/>
    <dgm:cxn modelId="{D86555FC-2E94-46FC-B6F2-943E5BDC14D1}" type="presParOf" srcId="{5322B8F1-8847-4CAE-9C03-5736E881A72F}" destId="{2258A6AD-A70E-4F33-BB82-4CFF555CB884}" srcOrd="0" destOrd="0" presId="urn:microsoft.com/office/officeart/2005/8/layout/hProcess10"/>
    <dgm:cxn modelId="{8378C122-8A48-4D0F-ABF7-40AF1975C2A4}" type="presParOf" srcId="{D39C9C2F-2AA2-42D6-951F-E963922C87F8}" destId="{1FFBB002-962E-4A70-A32C-2DBD4519A7B5}" srcOrd="4" destOrd="0" presId="urn:microsoft.com/office/officeart/2005/8/layout/hProcess10"/>
    <dgm:cxn modelId="{EBA4F8A3-25FD-4A20-BCEC-33B1983C69BE}" type="presParOf" srcId="{1FFBB002-962E-4A70-A32C-2DBD4519A7B5}" destId="{A40B19FD-2B0D-4CD5-8039-7AB3E437A1F2}" srcOrd="0" destOrd="0" presId="urn:microsoft.com/office/officeart/2005/8/layout/hProcess10"/>
    <dgm:cxn modelId="{39936938-B3CE-4D75-8C71-7D24E67BD73E}" type="presParOf" srcId="{1FFBB002-962E-4A70-A32C-2DBD4519A7B5}" destId="{5D766026-F3D2-4F13-925B-2103DF7BAACC}" srcOrd="1" destOrd="0" presId="urn:microsoft.com/office/officeart/2005/8/layout/hProcess10"/>
    <dgm:cxn modelId="{18AC6157-1DE2-4EBB-A5D0-E154E88C2587}" type="presParOf" srcId="{D39C9C2F-2AA2-42D6-951F-E963922C87F8}" destId="{24ECC67A-4443-4D98-8FFB-EF56D879491A}" srcOrd="5" destOrd="0" presId="urn:microsoft.com/office/officeart/2005/8/layout/hProcess10"/>
    <dgm:cxn modelId="{9C76F1B9-A60F-4BB5-97AE-78EFE7573CEF}" type="presParOf" srcId="{24ECC67A-4443-4D98-8FFB-EF56D879491A}" destId="{C8A5A3C0-5DF6-4EBE-943F-42FDBC182F1F}" srcOrd="0" destOrd="0" presId="urn:microsoft.com/office/officeart/2005/8/layout/hProcess10"/>
    <dgm:cxn modelId="{43901DB9-7E35-49BB-BC4D-CA2D8435FC6C}" type="presParOf" srcId="{D39C9C2F-2AA2-42D6-951F-E963922C87F8}" destId="{22BAC0C0-0891-43DE-90FE-D32C62894C82}" srcOrd="6" destOrd="0" presId="urn:microsoft.com/office/officeart/2005/8/layout/hProcess10"/>
    <dgm:cxn modelId="{5C40480F-3B4D-4DCC-9D84-30E51DAB87AB}" type="presParOf" srcId="{22BAC0C0-0891-43DE-90FE-D32C62894C82}" destId="{F1E186A4-AB0F-4EC4-80C0-54D002DB2E16}" srcOrd="0" destOrd="0" presId="urn:microsoft.com/office/officeart/2005/8/layout/hProcess10"/>
    <dgm:cxn modelId="{B9DD84B0-7848-4D7B-993E-C134B785876E}" type="presParOf" srcId="{22BAC0C0-0891-43DE-90FE-D32C62894C82}" destId="{C5A80E73-4E20-4D1E-90AE-29C71E55F8C4}" srcOrd="1" destOrd="0" presId="urn:microsoft.com/office/officeart/2005/8/layout/hProcess10"/>
    <dgm:cxn modelId="{515914D4-A161-4513-ADDD-F2F410C8223D}" type="presParOf" srcId="{D39C9C2F-2AA2-42D6-951F-E963922C87F8}" destId="{17534B84-67B2-40E9-95B9-51AD11A1A718}" srcOrd="7" destOrd="0" presId="urn:microsoft.com/office/officeart/2005/8/layout/hProcess10"/>
    <dgm:cxn modelId="{BD5DCE36-B61F-4BD7-9B66-7A0F1113CBD1}" type="presParOf" srcId="{17534B84-67B2-40E9-95B9-51AD11A1A718}" destId="{A1423D91-600A-45D7-9364-597260D6E959}" srcOrd="0" destOrd="0" presId="urn:microsoft.com/office/officeart/2005/8/layout/hProcess10"/>
    <dgm:cxn modelId="{9908388C-E9DF-4125-BA08-950232DA7E88}" type="presParOf" srcId="{D39C9C2F-2AA2-42D6-951F-E963922C87F8}" destId="{5FA332BD-9393-4C5B-9F41-663970AF5B9D}" srcOrd="8" destOrd="0" presId="urn:microsoft.com/office/officeart/2005/8/layout/hProcess10"/>
    <dgm:cxn modelId="{BE9243D1-9B51-4ED2-A79F-D982A5A267CB}" type="presParOf" srcId="{5FA332BD-9393-4C5B-9F41-663970AF5B9D}" destId="{25056312-3F68-41B9-95A7-8F148E2AB43E}" srcOrd="0" destOrd="0" presId="urn:microsoft.com/office/officeart/2005/8/layout/hProcess10"/>
    <dgm:cxn modelId="{ADBE95EB-7C0D-4C46-AA4F-6AE64B31A312}" type="presParOf" srcId="{5FA332BD-9393-4C5B-9F41-663970AF5B9D}" destId="{33254FCE-01A9-4FC6-A86F-00A2354ECA28}" srcOrd="1" destOrd="0" presId="urn:microsoft.com/office/officeart/2005/8/layout/hProcess10"/>
    <dgm:cxn modelId="{5FF85227-D36A-49A7-B64B-5432205F0EFF}" type="presParOf" srcId="{D39C9C2F-2AA2-42D6-951F-E963922C87F8}" destId="{F54F0FB8-11A3-403B-8FFF-DB1BE4346FDB}" srcOrd="9" destOrd="0" presId="urn:microsoft.com/office/officeart/2005/8/layout/hProcess10"/>
    <dgm:cxn modelId="{F4F8A7D4-FD06-4942-8468-2B95028B35ED}" type="presParOf" srcId="{F54F0FB8-11A3-403B-8FFF-DB1BE4346FDB}" destId="{0A823E3F-7EDE-44E7-BAE4-DE953905BFA9}" srcOrd="0" destOrd="0" presId="urn:microsoft.com/office/officeart/2005/8/layout/hProcess10"/>
    <dgm:cxn modelId="{1B956BD3-8036-4C8A-ABA3-4A707E4BA488}" type="presParOf" srcId="{D39C9C2F-2AA2-42D6-951F-E963922C87F8}" destId="{2E95FD38-C3A1-4384-B8FF-EB889A52E5DE}" srcOrd="10" destOrd="0" presId="urn:microsoft.com/office/officeart/2005/8/layout/hProcess10"/>
    <dgm:cxn modelId="{9E7E485B-C9B3-4D77-8DAE-CF7BD8D8B9C8}" type="presParOf" srcId="{2E95FD38-C3A1-4384-B8FF-EB889A52E5DE}" destId="{C86B412B-780C-4B78-88CB-CFD5E162394E}" srcOrd="0" destOrd="0" presId="urn:microsoft.com/office/officeart/2005/8/layout/hProcess10"/>
    <dgm:cxn modelId="{D8A1F93A-180F-4BEF-B234-242F4C0891C3}" type="presParOf" srcId="{2E95FD38-C3A1-4384-B8FF-EB889A52E5DE}" destId="{A2E6FCC5-51C8-4C31-ABF5-52B0B71D84E4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C52F04-544D-4FBE-A471-57FFE4BAD58E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C477C0EE-8AD5-49A8-B477-DD9BD0F1B23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nb-SJ" dirty="0"/>
            <a:t>Organisering og innhold</a:t>
          </a:r>
          <a:endParaRPr lang="nb-NO" dirty="0"/>
        </a:p>
      </dgm:t>
    </dgm:pt>
    <dgm:pt modelId="{0774B60B-D629-4981-94A1-9571F2634361}" type="parTrans" cxnId="{0F0A8281-6AFE-49AA-BA00-78C1A24A9A6F}">
      <dgm:prSet/>
      <dgm:spPr/>
      <dgm:t>
        <a:bodyPr/>
        <a:lstStyle/>
        <a:p>
          <a:endParaRPr lang="nb-NO"/>
        </a:p>
      </dgm:t>
    </dgm:pt>
    <dgm:pt modelId="{B2816EE0-C8D4-4A1C-B767-4A02CA636502}" type="sibTrans" cxnId="{0F0A8281-6AFE-49AA-BA00-78C1A24A9A6F}">
      <dgm:prSet/>
      <dgm:spPr/>
      <dgm:t>
        <a:bodyPr/>
        <a:lstStyle/>
        <a:p>
          <a:endParaRPr lang="nb-NO"/>
        </a:p>
      </dgm:t>
    </dgm:pt>
    <dgm:pt modelId="{2A84F7D6-F428-4AC5-A1C0-42D457A17769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nb-SJ" dirty="0"/>
            <a:t>Motta søknader</a:t>
          </a:r>
          <a:endParaRPr lang="nb-NO" dirty="0"/>
        </a:p>
      </dgm:t>
    </dgm:pt>
    <dgm:pt modelId="{98196D71-3B92-4204-9FEF-6D7431C2E959}" type="parTrans" cxnId="{25CEECE2-89CE-4789-B92D-F5D2D84C4740}">
      <dgm:prSet/>
      <dgm:spPr/>
      <dgm:t>
        <a:bodyPr/>
        <a:lstStyle/>
        <a:p>
          <a:endParaRPr lang="nb-NO"/>
        </a:p>
      </dgm:t>
    </dgm:pt>
    <dgm:pt modelId="{EFBE5CBE-2AC4-46DF-A882-8F783AC8D109}" type="sibTrans" cxnId="{25CEECE2-89CE-4789-B92D-F5D2D84C4740}">
      <dgm:prSet/>
      <dgm:spPr/>
      <dgm:t>
        <a:bodyPr/>
        <a:lstStyle/>
        <a:p>
          <a:endParaRPr lang="nb-NO"/>
        </a:p>
      </dgm:t>
    </dgm:pt>
    <dgm:pt modelId="{30A5CFA3-C8BF-400C-A1E7-CA0C664A3D77}">
      <dgm:prSet phldrT="[Tekst]"/>
      <dgm:spPr/>
      <dgm:t>
        <a:bodyPr/>
        <a:lstStyle/>
        <a:p>
          <a:r>
            <a:rPr lang="nb-SJ" dirty="0"/>
            <a:t>Attester, referanser, autorisasjoner</a:t>
          </a:r>
          <a:endParaRPr lang="nb-NO" dirty="0"/>
        </a:p>
      </dgm:t>
    </dgm:pt>
    <dgm:pt modelId="{E9E5FE1D-3240-4A51-9C3A-9192E3C482DD}" type="parTrans" cxnId="{BD7282CC-0C89-4290-A6E5-C0D6C7E26F7E}">
      <dgm:prSet/>
      <dgm:spPr/>
      <dgm:t>
        <a:bodyPr/>
        <a:lstStyle/>
        <a:p>
          <a:endParaRPr lang="nb-NO"/>
        </a:p>
      </dgm:t>
    </dgm:pt>
    <dgm:pt modelId="{2ED7EBF1-CF8E-41BB-9224-11C0441B502E}" type="sibTrans" cxnId="{BD7282CC-0C89-4290-A6E5-C0D6C7E26F7E}">
      <dgm:prSet/>
      <dgm:spPr/>
      <dgm:t>
        <a:bodyPr/>
        <a:lstStyle/>
        <a:p>
          <a:endParaRPr lang="nb-NO"/>
        </a:p>
      </dgm:t>
    </dgm:pt>
    <dgm:pt modelId="{CA30A78C-251D-4B6D-B8D7-4A9F88A9D626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nb-SJ" dirty="0"/>
            <a:t>Tilsette</a:t>
          </a:r>
          <a:endParaRPr lang="nb-NO" dirty="0"/>
        </a:p>
      </dgm:t>
    </dgm:pt>
    <dgm:pt modelId="{88DB851F-7222-4A25-B38E-EBBF13BB4688}" type="parTrans" cxnId="{032F8B7B-876E-4EF1-B670-7081C302EF9D}">
      <dgm:prSet/>
      <dgm:spPr/>
      <dgm:t>
        <a:bodyPr/>
        <a:lstStyle/>
        <a:p>
          <a:endParaRPr lang="nb-NO"/>
        </a:p>
      </dgm:t>
    </dgm:pt>
    <dgm:pt modelId="{A0F3033D-8DBE-4407-8781-B9D17B6AC04A}" type="sibTrans" cxnId="{032F8B7B-876E-4EF1-B670-7081C302EF9D}">
      <dgm:prSet/>
      <dgm:spPr/>
      <dgm:t>
        <a:bodyPr/>
        <a:lstStyle/>
        <a:p>
          <a:endParaRPr lang="nb-NO"/>
        </a:p>
      </dgm:t>
    </dgm:pt>
    <dgm:pt modelId="{65C7DA1C-4587-4101-8544-973B7D058820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nb-SJ" dirty="0"/>
            <a:t>Utlysning</a:t>
          </a:r>
          <a:endParaRPr lang="nb-NO" dirty="0"/>
        </a:p>
      </dgm:t>
    </dgm:pt>
    <dgm:pt modelId="{DD1931D1-9DCD-4D70-9613-B432FECB96BB}" type="sibTrans" cxnId="{EE61E446-21BD-4C6F-8C3E-985284103B8D}">
      <dgm:prSet/>
      <dgm:spPr/>
      <dgm:t>
        <a:bodyPr/>
        <a:lstStyle/>
        <a:p>
          <a:endParaRPr lang="nb-NO"/>
        </a:p>
      </dgm:t>
    </dgm:pt>
    <dgm:pt modelId="{BE7C9878-5829-4AB6-AB92-6EC855C7B4D8}" type="parTrans" cxnId="{EE61E446-21BD-4C6F-8C3E-985284103B8D}">
      <dgm:prSet/>
      <dgm:spPr/>
      <dgm:t>
        <a:bodyPr/>
        <a:lstStyle/>
        <a:p>
          <a:endParaRPr lang="nb-NO"/>
        </a:p>
      </dgm:t>
    </dgm:pt>
    <dgm:pt modelId="{ACB0B52B-B550-40B0-A8B8-09EDD50987CA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nb-SJ" dirty="0"/>
            <a:t>Intervju</a:t>
          </a:r>
          <a:endParaRPr lang="nb-NO" dirty="0"/>
        </a:p>
      </dgm:t>
    </dgm:pt>
    <dgm:pt modelId="{BCCCC4BA-0186-403B-AE1D-21415D1B8244}" type="sibTrans" cxnId="{594A74CE-D071-41F8-A353-9FCDE60D02E6}">
      <dgm:prSet/>
      <dgm:spPr/>
      <dgm:t>
        <a:bodyPr/>
        <a:lstStyle/>
        <a:p>
          <a:endParaRPr lang="nb-NO"/>
        </a:p>
      </dgm:t>
    </dgm:pt>
    <dgm:pt modelId="{B53FE780-5C61-4F3B-B002-6C21856F8653}" type="parTrans" cxnId="{594A74CE-D071-41F8-A353-9FCDE60D02E6}">
      <dgm:prSet/>
      <dgm:spPr/>
      <dgm:t>
        <a:bodyPr/>
        <a:lstStyle/>
        <a:p>
          <a:endParaRPr lang="nb-NO"/>
        </a:p>
      </dgm:t>
    </dgm:pt>
    <dgm:pt modelId="{D39C9C2F-2AA2-42D6-951F-E963922C87F8}" type="pres">
      <dgm:prSet presAssocID="{84C52F04-544D-4FBE-A471-57FFE4BAD58E}" presName="Name0" presStyleCnt="0">
        <dgm:presLayoutVars>
          <dgm:dir/>
          <dgm:resizeHandles val="exact"/>
        </dgm:presLayoutVars>
      </dgm:prSet>
      <dgm:spPr/>
    </dgm:pt>
    <dgm:pt modelId="{707F6A6A-6A31-4A7C-BECD-39E0E384C169}" type="pres">
      <dgm:prSet presAssocID="{C477C0EE-8AD5-49A8-B477-DD9BD0F1B235}" presName="composite" presStyleCnt="0"/>
      <dgm:spPr/>
    </dgm:pt>
    <dgm:pt modelId="{0787B179-FA5A-4713-8647-8D4195AFBB97}" type="pres">
      <dgm:prSet presAssocID="{C477C0EE-8AD5-49A8-B477-DD9BD0F1B235}" presName="imagSh" presStyleLbl="bgImgPlace1" presStyleIdx="0" presStyleCnt="6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art med knappenål"/>
        </a:ext>
      </dgm:extLst>
    </dgm:pt>
    <dgm:pt modelId="{BC77EEB4-C063-4CDD-8308-52B5562565B5}" type="pres">
      <dgm:prSet presAssocID="{C477C0EE-8AD5-49A8-B477-DD9BD0F1B235}" presName="txNode" presStyleLbl="node1" presStyleIdx="0" presStyleCnt="6">
        <dgm:presLayoutVars>
          <dgm:bulletEnabled val="1"/>
        </dgm:presLayoutVars>
      </dgm:prSet>
      <dgm:spPr/>
    </dgm:pt>
    <dgm:pt modelId="{07BE053A-4C27-4E87-ADB5-6E5061A08D7A}" type="pres">
      <dgm:prSet presAssocID="{B2816EE0-C8D4-4A1C-B767-4A02CA636502}" presName="sibTrans" presStyleLbl="sibTrans2D1" presStyleIdx="0" presStyleCnt="5"/>
      <dgm:spPr/>
    </dgm:pt>
    <dgm:pt modelId="{2EDA2AED-D195-4FFA-943A-FAB91D5C05C5}" type="pres">
      <dgm:prSet presAssocID="{B2816EE0-C8D4-4A1C-B767-4A02CA636502}" presName="connTx" presStyleLbl="sibTrans2D1" presStyleIdx="0" presStyleCnt="5"/>
      <dgm:spPr/>
    </dgm:pt>
    <dgm:pt modelId="{FB5E86D4-DEDE-414B-AFED-F73B1F4F1D2F}" type="pres">
      <dgm:prSet presAssocID="{65C7DA1C-4587-4101-8544-973B7D058820}" presName="composite" presStyleCnt="0"/>
      <dgm:spPr/>
    </dgm:pt>
    <dgm:pt modelId="{4C91E11F-51B2-42DC-9711-5FB914073FAF}" type="pres">
      <dgm:prSet presAssocID="{65C7DA1C-4587-4101-8544-973B7D058820}" presName="imagSh" presStyleLbl="bgImgPlac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vis"/>
        </a:ext>
      </dgm:extLst>
    </dgm:pt>
    <dgm:pt modelId="{79FE184E-934D-4D39-8CEF-AB41DFAE5AE5}" type="pres">
      <dgm:prSet presAssocID="{65C7DA1C-4587-4101-8544-973B7D058820}" presName="txNode" presStyleLbl="node1" presStyleIdx="1" presStyleCnt="6">
        <dgm:presLayoutVars>
          <dgm:bulletEnabled val="1"/>
        </dgm:presLayoutVars>
      </dgm:prSet>
      <dgm:spPr/>
    </dgm:pt>
    <dgm:pt modelId="{5322B8F1-8847-4CAE-9C03-5736E881A72F}" type="pres">
      <dgm:prSet presAssocID="{DD1931D1-9DCD-4D70-9613-B432FECB96BB}" presName="sibTrans" presStyleLbl="sibTrans2D1" presStyleIdx="1" presStyleCnt="5"/>
      <dgm:spPr/>
    </dgm:pt>
    <dgm:pt modelId="{2258A6AD-A70E-4F33-BB82-4CFF555CB884}" type="pres">
      <dgm:prSet presAssocID="{DD1931D1-9DCD-4D70-9613-B432FECB96BB}" presName="connTx" presStyleLbl="sibTrans2D1" presStyleIdx="1" presStyleCnt="5"/>
      <dgm:spPr/>
    </dgm:pt>
    <dgm:pt modelId="{1FFBB002-962E-4A70-A32C-2DBD4519A7B5}" type="pres">
      <dgm:prSet presAssocID="{2A84F7D6-F428-4AC5-A1C0-42D457A17769}" presName="composite" presStyleCnt="0"/>
      <dgm:spPr/>
    </dgm:pt>
    <dgm:pt modelId="{A40B19FD-2B0D-4CD5-8039-7AB3E437A1F2}" type="pres">
      <dgm:prSet presAssocID="{2A84F7D6-F428-4AC5-A1C0-42D457A17769}" presName="imagSh" presStyleLbl="bgImgPlac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5D766026-F3D2-4F13-925B-2103DF7BAACC}" type="pres">
      <dgm:prSet presAssocID="{2A84F7D6-F428-4AC5-A1C0-42D457A17769}" presName="txNode" presStyleLbl="node1" presStyleIdx="2" presStyleCnt="6">
        <dgm:presLayoutVars>
          <dgm:bulletEnabled val="1"/>
        </dgm:presLayoutVars>
      </dgm:prSet>
      <dgm:spPr/>
    </dgm:pt>
    <dgm:pt modelId="{24ECC67A-4443-4D98-8FFB-EF56D879491A}" type="pres">
      <dgm:prSet presAssocID="{EFBE5CBE-2AC4-46DF-A882-8F783AC8D109}" presName="sibTrans" presStyleLbl="sibTrans2D1" presStyleIdx="2" presStyleCnt="5"/>
      <dgm:spPr/>
    </dgm:pt>
    <dgm:pt modelId="{C8A5A3C0-5DF6-4EBE-943F-42FDBC182F1F}" type="pres">
      <dgm:prSet presAssocID="{EFBE5CBE-2AC4-46DF-A882-8F783AC8D109}" presName="connTx" presStyleLbl="sibTrans2D1" presStyleIdx="2" presStyleCnt="5"/>
      <dgm:spPr/>
    </dgm:pt>
    <dgm:pt modelId="{22BAC0C0-0891-43DE-90FE-D32C62894C82}" type="pres">
      <dgm:prSet presAssocID="{ACB0B52B-B550-40B0-A8B8-09EDD50987CA}" presName="composite" presStyleCnt="0"/>
      <dgm:spPr/>
    </dgm:pt>
    <dgm:pt modelId="{F1E186A4-AB0F-4EC4-80C0-54D002DB2E16}" type="pres">
      <dgm:prSet presAssocID="{ACB0B52B-B550-40B0-A8B8-09EDD50987CA}" presName="imagSh" presStyleLbl="bgImgPlac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yrerom"/>
        </a:ext>
      </dgm:extLst>
    </dgm:pt>
    <dgm:pt modelId="{C5A80E73-4E20-4D1E-90AE-29C71E55F8C4}" type="pres">
      <dgm:prSet presAssocID="{ACB0B52B-B550-40B0-A8B8-09EDD50987CA}" presName="txNode" presStyleLbl="node1" presStyleIdx="3" presStyleCnt="6">
        <dgm:presLayoutVars>
          <dgm:bulletEnabled val="1"/>
        </dgm:presLayoutVars>
      </dgm:prSet>
      <dgm:spPr/>
    </dgm:pt>
    <dgm:pt modelId="{17534B84-67B2-40E9-95B9-51AD11A1A718}" type="pres">
      <dgm:prSet presAssocID="{BCCCC4BA-0186-403B-AE1D-21415D1B8244}" presName="sibTrans" presStyleLbl="sibTrans2D1" presStyleIdx="3" presStyleCnt="5"/>
      <dgm:spPr/>
    </dgm:pt>
    <dgm:pt modelId="{A1423D91-600A-45D7-9364-597260D6E959}" type="pres">
      <dgm:prSet presAssocID="{BCCCC4BA-0186-403B-AE1D-21415D1B8244}" presName="connTx" presStyleLbl="sibTrans2D1" presStyleIdx="3" presStyleCnt="5"/>
      <dgm:spPr/>
    </dgm:pt>
    <dgm:pt modelId="{5FA332BD-9393-4C5B-9F41-663970AF5B9D}" type="pres">
      <dgm:prSet presAssocID="{30A5CFA3-C8BF-400C-A1E7-CA0C664A3D77}" presName="composite" presStyleCnt="0"/>
      <dgm:spPr/>
    </dgm:pt>
    <dgm:pt modelId="{25056312-3F68-41B9-95A7-8F148E2AB43E}" type="pres">
      <dgm:prSet presAssocID="{30A5CFA3-C8BF-400C-A1E7-CA0C664A3D77}" presName="imagSh" presStyleLbl="bgImgPlac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jekkliste RTL"/>
        </a:ext>
      </dgm:extLst>
    </dgm:pt>
    <dgm:pt modelId="{33254FCE-01A9-4FC6-A86F-00A2354ECA28}" type="pres">
      <dgm:prSet presAssocID="{30A5CFA3-C8BF-400C-A1E7-CA0C664A3D77}" presName="txNode" presStyleLbl="node1" presStyleIdx="4" presStyleCnt="6">
        <dgm:presLayoutVars>
          <dgm:bulletEnabled val="1"/>
        </dgm:presLayoutVars>
      </dgm:prSet>
      <dgm:spPr/>
    </dgm:pt>
    <dgm:pt modelId="{F54F0FB8-11A3-403B-8FFF-DB1BE4346FDB}" type="pres">
      <dgm:prSet presAssocID="{2ED7EBF1-CF8E-41BB-9224-11C0441B502E}" presName="sibTrans" presStyleLbl="sibTrans2D1" presStyleIdx="4" presStyleCnt="5"/>
      <dgm:spPr/>
    </dgm:pt>
    <dgm:pt modelId="{0A823E3F-7EDE-44E7-BAE4-DE953905BFA9}" type="pres">
      <dgm:prSet presAssocID="{2ED7EBF1-CF8E-41BB-9224-11C0441B502E}" presName="connTx" presStyleLbl="sibTrans2D1" presStyleIdx="4" presStyleCnt="5"/>
      <dgm:spPr/>
    </dgm:pt>
    <dgm:pt modelId="{2E95FD38-C3A1-4384-B8FF-EB889A52E5DE}" type="pres">
      <dgm:prSet presAssocID="{CA30A78C-251D-4B6D-B8D7-4A9F88A9D626}" presName="composite" presStyleCnt="0"/>
      <dgm:spPr/>
    </dgm:pt>
    <dgm:pt modelId="{C86B412B-780C-4B78-88CB-CFD5E162394E}" type="pres">
      <dgm:prSet presAssocID="{CA30A78C-251D-4B6D-B8D7-4A9F88A9D626}" presName="imagSh" presStyleLbl="bgImgPlac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åndtrykk"/>
        </a:ext>
      </dgm:extLst>
    </dgm:pt>
    <dgm:pt modelId="{A2E6FCC5-51C8-4C31-ABF5-52B0B71D84E4}" type="pres">
      <dgm:prSet presAssocID="{CA30A78C-251D-4B6D-B8D7-4A9F88A9D626}" presName="txNode" presStyleLbl="node1" presStyleIdx="5" presStyleCnt="6">
        <dgm:presLayoutVars>
          <dgm:bulletEnabled val="1"/>
        </dgm:presLayoutVars>
      </dgm:prSet>
      <dgm:spPr/>
    </dgm:pt>
  </dgm:ptLst>
  <dgm:cxnLst>
    <dgm:cxn modelId="{621FDD0B-90AE-4393-ADCF-EA3C99627287}" type="presOf" srcId="{EFBE5CBE-2AC4-46DF-A882-8F783AC8D109}" destId="{C8A5A3C0-5DF6-4EBE-943F-42FDBC182F1F}" srcOrd="1" destOrd="0" presId="urn:microsoft.com/office/officeart/2005/8/layout/hProcess10"/>
    <dgm:cxn modelId="{DD534320-1192-42FE-8A20-2FFBD25C8163}" type="presOf" srcId="{B2816EE0-C8D4-4A1C-B767-4A02CA636502}" destId="{2EDA2AED-D195-4FFA-943A-FAB91D5C05C5}" srcOrd="1" destOrd="0" presId="urn:microsoft.com/office/officeart/2005/8/layout/hProcess10"/>
    <dgm:cxn modelId="{BB78702E-F8A5-409D-AE44-B1FFDFE22E73}" type="presOf" srcId="{DD1931D1-9DCD-4D70-9613-B432FECB96BB}" destId="{5322B8F1-8847-4CAE-9C03-5736E881A72F}" srcOrd="0" destOrd="0" presId="urn:microsoft.com/office/officeart/2005/8/layout/hProcess10"/>
    <dgm:cxn modelId="{38E9F92E-E3C3-4B5F-97A1-2FEE568BE17F}" type="presOf" srcId="{2ED7EBF1-CF8E-41BB-9224-11C0441B502E}" destId="{F54F0FB8-11A3-403B-8FFF-DB1BE4346FDB}" srcOrd="0" destOrd="0" presId="urn:microsoft.com/office/officeart/2005/8/layout/hProcess10"/>
    <dgm:cxn modelId="{4E6C053D-1C84-4533-9B4E-6308B5AD515B}" type="presOf" srcId="{ACB0B52B-B550-40B0-A8B8-09EDD50987CA}" destId="{C5A80E73-4E20-4D1E-90AE-29C71E55F8C4}" srcOrd="0" destOrd="0" presId="urn:microsoft.com/office/officeart/2005/8/layout/hProcess10"/>
    <dgm:cxn modelId="{5E633240-DFCB-48D0-8C79-33379D385279}" type="presOf" srcId="{EFBE5CBE-2AC4-46DF-A882-8F783AC8D109}" destId="{24ECC67A-4443-4D98-8FFB-EF56D879491A}" srcOrd="0" destOrd="0" presId="urn:microsoft.com/office/officeart/2005/8/layout/hProcess10"/>
    <dgm:cxn modelId="{EE61E446-21BD-4C6F-8C3E-985284103B8D}" srcId="{84C52F04-544D-4FBE-A471-57FFE4BAD58E}" destId="{65C7DA1C-4587-4101-8544-973B7D058820}" srcOrd="1" destOrd="0" parTransId="{BE7C9878-5829-4AB6-AB92-6EC855C7B4D8}" sibTransId="{DD1931D1-9DCD-4D70-9613-B432FECB96BB}"/>
    <dgm:cxn modelId="{F6C22B56-CD69-472F-A274-EC0AED927C89}" type="presOf" srcId="{65C7DA1C-4587-4101-8544-973B7D058820}" destId="{79FE184E-934D-4D39-8CEF-AB41DFAE5AE5}" srcOrd="0" destOrd="0" presId="urn:microsoft.com/office/officeart/2005/8/layout/hProcess10"/>
    <dgm:cxn modelId="{032F8B7B-876E-4EF1-B670-7081C302EF9D}" srcId="{84C52F04-544D-4FBE-A471-57FFE4BAD58E}" destId="{CA30A78C-251D-4B6D-B8D7-4A9F88A9D626}" srcOrd="5" destOrd="0" parTransId="{88DB851F-7222-4A25-B38E-EBBF13BB4688}" sibTransId="{A0F3033D-8DBE-4407-8781-B9D17B6AC04A}"/>
    <dgm:cxn modelId="{0F0A8281-6AFE-49AA-BA00-78C1A24A9A6F}" srcId="{84C52F04-544D-4FBE-A471-57FFE4BAD58E}" destId="{C477C0EE-8AD5-49A8-B477-DD9BD0F1B235}" srcOrd="0" destOrd="0" parTransId="{0774B60B-D629-4981-94A1-9571F2634361}" sibTransId="{B2816EE0-C8D4-4A1C-B767-4A02CA636502}"/>
    <dgm:cxn modelId="{6C7BEF86-FE0B-4EB6-874F-9AAF92F69130}" type="presOf" srcId="{CA30A78C-251D-4B6D-B8D7-4A9F88A9D626}" destId="{A2E6FCC5-51C8-4C31-ABF5-52B0B71D84E4}" srcOrd="0" destOrd="0" presId="urn:microsoft.com/office/officeart/2005/8/layout/hProcess10"/>
    <dgm:cxn modelId="{5284CE8B-99FE-49FB-A41F-1D52F5A354F0}" type="presOf" srcId="{30A5CFA3-C8BF-400C-A1E7-CA0C664A3D77}" destId="{33254FCE-01A9-4FC6-A86F-00A2354ECA28}" srcOrd="0" destOrd="0" presId="urn:microsoft.com/office/officeart/2005/8/layout/hProcess10"/>
    <dgm:cxn modelId="{01388992-BBAF-4240-B8A1-36CF28C1B1C4}" type="presOf" srcId="{B2816EE0-C8D4-4A1C-B767-4A02CA636502}" destId="{07BE053A-4C27-4E87-ADB5-6E5061A08D7A}" srcOrd="0" destOrd="0" presId="urn:microsoft.com/office/officeart/2005/8/layout/hProcess10"/>
    <dgm:cxn modelId="{1DA04DB8-70AE-4762-B0DC-3DA98CB1FA37}" type="presOf" srcId="{BCCCC4BA-0186-403B-AE1D-21415D1B8244}" destId="{A1423D91-600A-45D7-9364-597260D6E959}" srcOrd="1" destOrd="0" presId="urn:microsoft.com/office/officeart/2005/8/layout/hProcess10"/>
    <dgm:cxn modelId="{BD7282CC-0C89-4290-A6E5-C0D6C7E26F7E}" srcId="{84C52F04-544D-4FBE-A471-57FFE4BAD58E}" destId="{30A5CFA3-C8BF-400C-A1E7-CA0C664A3D77}" srcOrd="4" destOrd="0" parTransId="{E9E5FE1D-3240-4A51-9C3A-9192E3C482DD}" sibTransId="{2ED7EBF1-CF8E-41BB-9224-11C0441B502E}"/>
    <dgm:cxn modelId="{594A74CE-D071-41F8-A353-9FCDE60D02E6}" srcId="{84C52F04-544D-4FBE-A471-57FFE4BAD58E}" destId="{ACB0B52B-B550-40B0-A8B8-09EDD50987CA}" srcOrd="3" destOrd="0" parTransId="{B53FE780-5C61-4F3B-B002-6C21856F8653}" sibTransId="{BCCCC4BA-0186-403B-AE1D-21415D1B8244}"/>
    <dgm:cxn modelId="{FED06CDF-BF4A-46D8-8054-5CB09968C6EA}" type="presOf" srcId="{C477C0EE-8AD5-49A8-B477-DD9BD0F1B235}" destId="{BC77EEB4-C063-4CDD-8308-52B5562565B5}" srcOrd="0" destOrd="0" presId="urn:microsoft.com/office/officeart/2005/8/layout/hProcess10"/>
    <dgm:cxn modelId="{B30FD6E2-5C68-4303-A1C3-5CAE8B03B2B1}" type="presOf" srcId="{BCCCC4BA-0186-403B-AE1D-21415D1B8244}" destId="{17534B84-67B2-40E9-95B9-51AD11A1A718}" srcOrd="0" destOrd="0" presId="urn:microsoft.com/office/officeart/2005/8/layout/hProcess10"/>
    <dgm:cxn modelId="{25CEECE2-89CE-4789-B92D-F5D2D84C4740}" srcId="{84C52F04-544D-4FBE-A471-57FFE4BAD58E}" destId="{2A84F7D6-F428-4AC5-A1C0-42D457A17769}" srcOrd="2" destOrd="0" parTransId="{98196D71-3B92-4204-9FEF-6D7431C2E959}" sibTransId="{EFBE5CBE-2AC4-46DF-A882-8F783AC8D109}"/>
    <dgm:cxn modelId="{FA317EE7-688A-4D92-9C3B-AB3FA95217F1}" type="presOf" srcId="{2A84F7D6-F428-4AC5-A1C0-42D457A17769}" destId="{5D766026-F3D2-4F13-925B-2103DF7BAACC}" srcOrd="0" destOrd="0" presId="urn:microsoft.com/office/officeart/2005/8/layout/hProcess10"/>
    <dgm:cxn modelId="{CB6611EE-9973-4165-919B-F9BB7260B2AC}" type="presOf" srcId="{2ED7EBF1-CF8E-41BB-9224-11C0441B502E}" destId="{0A823E3F-7EDE-44E7-BAE4-DE953905BFA9}" srcOrd="1" destOrd="0" presId="urn:microsoft.com/office/officeart/2005/8/layout/hProcess10"/>
    <dgm:cxn modelId="{513A60F2-1377-4136-80AE-9B8CF45FCCF2}" type="presOf" srcId="{84C52F04-544D-4FBE-A471-57FFE4BAD58E}" destId="{D39C9C2F-2AA2-42D6-951F-E963922C87F8}" srcOrd="0" destOrd="0" presId="urn:microsoft.com/office/officeart/2005/8/layout/hProcess10"/>
    <dgm:cxn modelId="{4F0D62FE-F5B6-486E-8151-3FA5B2DABA28}" type="presOf" srcId="{DD1931D1-9DCD-4D70-9613-B432FECB96BB}" destId="{2258A6AD-A70E-4F33-BB82-4CFF555CB884}" srcOrd="1" destOrd="0" presId="urn:microsoft.com/office/officeart/2005/8/layout/hProcess10"/>
    <dgm:cxn modelId="{24EE9DBF-9BD6-48EC-820C-2B0A2950A3BC}" type="presParOf" srcId="{D39C9C2F-2AA2-42D6-951F-E963922C87F8}" destId="{707F6A6A-6A31-4A7C-BECD-39E0E384C169}" srcOrd="0" destOrd="0" presId="urn:microsoft.com/office/officeart/2005/8/layout/hProcess10"/>
    <dgm:cxn modelId="{B8F8E0AA-B099-405A-B7DB-FB2CF4479449}" type="presParOf" srcId="{707F6A6A-6A31-4A7C-BECD-39E0E384C169}" destId="{0787B179-FA5A-4713-8647-8D4195AFBB97}" srcOrd="0" destOrd="0" presId="urn:microsoft.com/office/officeart/2005/8/layout/hProcess10"/>
    <dgm:cxn modelId="{68CD83C5-5ECC-4753-BD17-C2221BAB1CB4}" type="presParOf" srcId="{707F6A6A-6A31-4A7C-BECD-39E0E384C169}" destId="{BC77EEB4-C063-4CDD-8308-52B5562565B5}" srcOrd="1" destOrd="0" presId="urn:microsoft.com/office/officeart/2005/8/layout/hProcess10"/>
    <dgm:cxn modelId="{752CF27B-8430-4835-ACAB-C2FD254D3740}" type="presParOf" srcId="{D39C9C2F-2AA2-42D6-951F-E963922C87F8}" destId="{07BE053A-4C27-4E87-ADB5-6E5061A08D7A}" srcOrd="1" destOrd="0" presId="urn:microsoft.com/office/officeart/2005/8/layout/hProcess10"/>
    <dgm:cxn modelId="{B013CA3A-A194-4700-A17C-231ABCAC9A72}" type="presParOf" srcId="{07BE053A-4C27-4E87-ADB5-6E5061A08D7A}" destId="{2EDA2AED-D195-4FFA-943A-FAB91D5C05C5}" srcOrd="0" destOrd="0" presId="urn:microsoft.com/office/officeart/2005/8/layout/hProcess10"/>
    <dgm:cxn modelId="{861DF05B-374D-41C8-A9D8-747F0BB38A42}" type="presParOf" srcId="{D39C9C2F-2AA2-42D6-951F-E963922C87F8}" destId="{FB5E86D4-DEDE-414B-AFED-F73B1F4F1D2F}" srcOrd="2" destOrd="0" presId="urn:microsoft.com/office/officeart/2005/8/layout/hProcess10"/>
    <dgm:cxn modelId="{ADFA02AB-B8A8-41E0-AC65-72821040EA7B}" type="presParOf" srcId="{FB5E86D4-DEDE-414B-AFED-F73B1F4F1D2F}" destId="{4C91E11F-51B2-42DC-9711-5FB914073FAF}" srcOrd="0" destOrd="0" presId="urn:microsoft.com/office/officeart/2005/8/layout/hProcess10"/>
    <dgm:cxn modelId="{15FFFFF9-623E-45A1-804C-49AB65859659}" type="presParOf" srcId="{FB5E86D4-DEDE-414B-AFED-F73B1F4F1D2F}" destId="{79FE184E-934D-4D39-8CEF-AB41DFAE5AE5}" srcOrd="1" destOrd="0" presId="urn:microsoft.com/office/officeart/2005/8/layout/hProcess10"/>
    <dgm:cxn modelId="{566AC5FB-685D-4BE1-9FBB-93ADED34E4F6}" type="presParOf" srcId="{D39C9C2F-2AA2-42D6-951F-E963922C87F8}" destId="{5322B8F1-8847-4CAE-9C03-5736E881A72F}" srcOrd="3" destOrd="0" presId="urn:microsoft.com/office/officeart/2005/8/layout/hProcess10"/>
    <dgm:cxn modelId="{D86555FC-2E94-46FC-B6F2-943E5BDC14D1}" type="presParOf" srcId="{5322B8F1-8847-4CAE-9C03-5736E881A72F}" destId="{2258A6AD-A70E-4F33-BB82-4CFF555CB884}" srcOrd="0" destOrd="0" presId="urn:microsoft.com/office/officeart/2005/8/layout/hProcess10"/>
    <dgm:cxn modelId="{8378C122-8A48-4D0F-ABF7-40AF1975C2A4}" type="presParOf" srcId="{D39C9C2F-2AA2-42D6-951F-E963922C87F8}" destId="{1FFBB002-962E-4A70-A32C-2DBD4519A7B5}" srcOrd="4" destOrd="0" presId="urn:microsoft.com/office/officeart/2005/8/layout/hProcess10"/>
    <dgm:cxn modelId="{EBA4F8A3-25FD-4A20-BCEC-33B1983C69BE}" type="presParOf" srcId="{1FFBB002-962E-4A70-A32C-2DBD4519A7B5}" destId="{A40B19FD-2B0D-4CD5-8039-7AB3E437A1F2}" srcOrd="0" destOrd="0" presId="urn:microsoft.com/office/officeart/2005/8/layout/hProcess10"/>
    <dgm:cxn modelId="{39936938-B3CE-4D75-8C71-7D24E67BD73E}" type="presParOf" srcId="{1FFBB002-962E-4A70-A32C-2DBD4519A7B5}" destId="{5D766026-F3D2-4F13-925B-2103DF7BAACC}" srcOrd="1" destOrd="0" presId="urn:microsoft.com/office/officeart/2005/8/layout/hProcess10"/>
    <dgm:cxn modelId="{18AC6157-1DE2-4EBB-A5D0-E154E88C2587}" type="presParOf" srcId="{D39C9C2F-2AA2-42D6-951F-E963922C87F8}" destId="{24ECC67A-4443-4D98-8FFB-EF56D879491A}" srcOrd="5" destOrd="0" presId="urn:microsoft.com/office/officeart/2005/8/layout/hProcess10"/>
    <dgm:cxn modelId="{9C76F1B9-A60F-4BB5-97AE-78EFE7573CEF}" type="presParOf" srcId="{24ECC67A-4443-4D98-8FFB-EF56D879491A}" destId="{C8A5A3C0-5DF6-4EBE-943F-42FDBC182F1F}" srcOrd="0" destOrd="0" presId="urn:microsoft.com/office/officeart/2005/8/layout/hProcess10"/>
    <dgm:cxn modelId="{43901DB9-7E35-49BB-BC4D-CA2D8435FC6C}" type="presParOf" srcId="{D39C9C2F-2AA2-42D6-951F-E963922C87F8}" destId="{22BAC0C0-0891-43DE-90FE-D32C62894C82}" srcOrd="6" destOrd="0" presId="urn:microsoft.com/office/officeart/2005/8/layout/hProcess10"/>
    <dgm:cxn modelId="{5C40480F-3B4D-4DCC-9D84-30E51DAB87AB}" type="presParOf" srcId="{22BAC0C0-0891-43DE-90FE-D32C62894C82}" destId="{F1E186A4-AB0F-4EC4-80C0-54D002DB2E16}" srcOrd="0" destOrd="0" presId="urn:microsoft.com/office/officeart/2005/8/layout/hProcess10"/>
    <dgm:cxn modelId="{B9DD84B0-7848-4D7B-993E-C134B785876E}" type="presParOf" srcId="{22BAC0C0-0891-43DE-90FE-D32C62894C82}" destId="{C5A80E73-4E20-4D1E-90AE-29C71E55F8C4}" srcOrd="1" destOrd="0" presId="urn:microsoft.com/office/officeart/2005/8/layout/hProcess10"/>
    <dgm:cxn modelId="{515914D4-A161-4513-ADDD-F2F410C8223D}" type="presParOf" srcId="{D39C9C2F-2AA2-42D6-951F-E963922C87F8}" destId="{17534B84-67B2-40E9-95B9-51AD11A1A718}" srcOrd="7" destOrd="0" presId="urn:microsoft.com/office/officeart/2005/8/layout/hProcess10"/>
    <dgm:cxn modelId="{BD5DCE36-B61F-4BD7-9B66-7A0F1113CBD1}" type="presParOf" srcId="{17534B84-67B2-40E9-95B9-51AD11A1A718}" destId="{A1423D91-600A-45D7-9364-597260D6E959}" srcOrd="0" destOrd="0" presId="urn:microsoft.com/office/officeart/2005/8/layout/hProcess10"/>
    <dgm:cxn modelId="{9908388C-E9DF-4125-BA08-950232DA7E88}" type="presParOf" srcId="{D39C9C2F-2AA2-42D6-951F-E963922C87F8}" destId="{5FA332BD-9393-4C5B-9F41-663970AF5B9D}" srcOrd="8" destOrd="0" presId="urn:microsoft.com/office/officeart/2005/8/layout/hProcess10"/>
    <dgm:cxn modelId="{BE9243D1-9B51-4ED2-A79F-D982A5A267CB}" type="presParOf" srcId="{5FA332BD-9393-4C5B-9F41-663970AF5B9D}" destId="{25056312-3F68-41B9-95A7-8F148E2AB43E}" srcOrd="0" destOrd="0" presId="urn:microsoft.com/office/officeart/2005/8/layout/hProcess10"/>
    <dgm:cxn modelId="{ADBE95EB-7C0D-4C46-AA4F-6AE64B31A312}" type="presParOf" srcId="{5FA332BD-9393-4C5B-9F41-663970AF5B9D}" destId="{33254FCE-01A9-4FC6-A86F-00A2354ECA28}" srcOrd="1" destOrd="0" presId="urn:microsoft.com/office/officeart/2005/8/layout/hProcess10"/>
    <dgm:cxn modelId="{5FF85227-D36A-49A7-B64B-5432205F0EFF}" type="presParOf" srcId="{D39C9C2F-2AA2-42D6-951F-E963922C87F8}" destId="{F54F0FB8-11A3-403B-8FFF-DB1BE4346FDB}" srcOrd="9" destOrd="0" presId="urn:microsoft.com/office/officeart/2005/8/layout/hProcess10"/>
    <dgm:cxn modelId="{F4F8A7D4-FD06-4942-8468-2B95028B35ED}" type="presParOf" srcId="{F54F0FB8-11A3-403B-8FFF-DB1BE4346FDB}" destId="{0A823E3F-7EDE-44E7-BAE4-DE953905BFA9}" srcOrd="0" destOrd="0" presId="urn:microsoft.com/office/officeart/2005/8/layout/hProcess10"/>
    <dgm:cxn modelId="{1B956BD3-8036-4C8A-ABA3-4A707E4BA488}" type="presParOf" srcId="{D39C9C2F-2AA2-42D6-951F-E963922C87F8}" destId="{2E95FD38-C3A1-4384-B8FF-EB889A52E5DE}" srcOrd="10" destOrd="0" presId="urn:microsoft.com/office/officeart/2005/8/layout/hProcess10"/>
    <dgm:cxn modelId="{9E7E485B-C9B3-4D77-8DAE-CF7BD8D8B9C8}" type="presParOf" srcId="{2E95FD38-C3A1-4384-B8FF-EB889A52E5DE}" destId="{C86B412B-780C-4B78-88CB-CFD5E162394E}" srcOrd="0" destOrd="0" presId="urn:microsoft.com/office/officeart/2005/8/layout/hProcess10"/>
    <dgm:cxn modelId="{D8A1F93A-180F-4BEF-B234-242F4C0891C3}" type="presParOf" srcId="{2E95FD38-C3A1-4384-B8FF-EB889A52E5DE}" destId="{A2E6FCC5-51C8-4C31-ABF5-52B0B71D84E4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F0495F-BBB7-4BEF-808B-2074EEB653EB}">
      <dsp:nvSpPr>
        <dsp:cNvPr id="0" name=""/>
        <dsp:cNvSpPr/>
      </dsp:nvSpPr>
      <dsp:spPr>
        <a:xfrm rot="10800000">
          <a:off x="1802799" y="2403"/>
          <a:ext cx="6188862" cy="975802"/>
        </a:xfrm>
        <a:prstGeom prst="homePlate">
          <a:avLst/>
        </a:prstGeom>
        <a:solidFill>
          <a:srgbClr val="8C9B00">
            <a:alpha val="6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0302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2800" kern="1200" dirty="0"/>
            <a:t>Arbeidsprosess</a:t>
          </a:r>
          <a:endParaRPr lang="nb-NO" sz="2800" kern="1200" dirty="0"/>
        </a:p>
      </dsp:txBody>
      <dsp:txXfrm rot="10800000">
        <a:off x="2046749" y="2403"/>
        <a:ext cx="5944912" cy="975802"/>
      </dsp:txXfrm>
    </dsp:sp>
    <dsp:sp modelId="{EEA187E3-FC60-4418-8A45-1230832DFBD1}">
      <dsp:nvSpPr>
        <dsp:cNvPr id="0" name=""/>
        <dsp:cNvSpPr/>
      </dsp:nvSpPr>
      <dsp:spPr>
        <a:xfrm>
          <a:off x="1314898" y="0"/>
          <a:ext cx="975802" cy="97580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4FC2A2-F725-4EC6-B9EF-73CBEB314F5F}">
      <dsp:nvSpPr>
        <dsp:cNvPr id="0" name=""/>
        <dsp:cNvSpPr/>
      </dsp:nvSpPr>
      <dsp:spPr>
        <a:xfrm rot="10800000">
          <a:off x="1802799" y="1269490"/>
          <a:ext cx="6188862" cy="975802"/>
        </a:xfrm>
        <a:prstGeom prst="homePlate">
          <a:avLst/>
        </a:prstGeom>
        <a:solidFill>
          <a:srgbClr val="8C9B00">
            <a:alpha val="6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0302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2800" kern="1200"/>
            <a:t>Tjeneste</a:t>
          </a:r>
          <a:r>
            <a:rPr lang="nb-NO" sz="2800" kern="1200"/>
            <a:t>- eller kommunalområde </a:t>
          </a:r>
        </a:p>
      </dsp:txBody>
      <dsp:txXfrm rot="10800000">
        <a:off x="2046749" y="1269490"/>
        <a:ext cx="5944912" cy="975802"/>
      </dsp:txXfrm>
    </dsp:sp>
    <dsp:sp modelId="{B28E09DA-A41F-45F0-A735-327B456F9C26}">
      <dsp:nvSpPr>
        <dsp:cNvPr id="0" name=""/>
        <dsp:cNvSpPr/>
      </dsp:nvSpPr>
      <dsp:spPr>
        <a:xfrm>
          <a:off x="1314898" y="1269490"/>
          <a:ext cx="975802" cy="97580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745C6A-BB8A-40D5-8148-69340B809319}">
      <dsp:nvSpPr>
        <dsp:cNvPr id="0" name=""/>
        <dsp:cNvSpPr/>
      </dsp:nvSpPr>
      <dsp:spPr>
        <a:xfrm rot="10800000">
          <a:off x="1802799" y="2536577"/>
          <a:ext cx="6188862" cy="975802"/>
        </a:xfrm>
        <a:prstGeom prst="homePlate">
          <a:avLst/>
        </a:prstGeom>
        <a:solidFill>
          <a:srgbClr val="8C9B00">
            <a:alpha val="6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0302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2800" kern="1200"/>
            <a:t>Avhengighet </a:t>
          </a:r>
          <a:r>
            <a:rPr lang="nb-NO" sz="2800" kern="1200"/>
            <a:t>på tvers</a:t>
          </a:r>
          <a:endParaRPr lang="nb-SJ" sz="2800" kern="1200"/>
        </a:p>
      </dsp:txBody>
      <dsp:txXfrm rot="10800000">
        <a:off x="2046749" y="2536577"/>
        <a:ext cx="5944912" cy="975802"/>
      </dsp:txXfrm>
    </dsp:sp>
    <dsp:sp modelId="{452D25BC-6866-40A4-8649-E9C31881CB7B}">
      <dsp:nvSpPr>
        <dsp:cNvPr id="0" name=""/>
        <dsp:cNvSpPr/>
      </dsp:nvSpPr>
      <dsp:spPr>
        <a:xfrm>
          <a:off x="1314898" y="2536577"/>
          <a:ext cx="975802" cy="975802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732C1E-BA77-4C40-841F-648E40A4FADC}">
      <dsp:nvSpPr>
        <dsp:cNvPr id="0" name=""/>
        <dsp:cNvSpPr/>
      </dsp:nvSpPr>
      <dsp:spPr>
        <a:xfrm rot="10800000">
          <a:off x="1802799" y="3803664"/>
          <a:ext cx="6188862" cy="975802"/>
        </a:xfrm>
        <a:prstGeom prst="homePlate">
          <a:avLst/>
        </a:prstGeom>
        <a:solidFill>
          <a:srgbClr val="8C9B00">
            <a:alpha val="6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0302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2800" kern="1200" dirty="0"/>
            <a:t>Harmonisert praksis</a:t>
          </a:r>
        </a:p>
      </dsp:txBody>
      <dsp:txXfrm rot="10800000">
        <a:off x="2046749" y="3803664"/>
        <a:ext cx="5944912" cy="975802"/>
      </dsp:txXfrm>
    </dsp:sp>
    <dsp:sp modelId="{2DA86054-775E-439E-9220-B95CEDD500F4}">
      <dsp:nvSpPr>
        <dsp:cNvPr id="0" name=""/>
        <dsp:cNvSpPr/>
      </dsp:nvSpPr>
      <dsp:spPr>
        <a:xfrm>
          <a:off x="1314898" y="3803664"/>
          <a:ext cx="975802" cy="975802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561339-88B9-494E-ACDE-338B10C10DA4}">
      <dsp:nvSpPr>
        <dsp:cNvPr id="0" name=""/>
        <dsp:cNvSpPr/>
      </dsp:nvSpPr>
      <dsp:spPr>
        <a:xfrm rot="10800000">
          <a:off x="1802799" y="5070752"/>
          <a:ext cx="6188862" cy="975802"/>
        </a:xfrm>
        <a:prstGeom prst="homePlate">
          <a:avLst/>
        </a:prstGeom>
        <a:solidFill>
          <a:srgbClr val="8C9B00">
            <a:alpha val="6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0302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2800" kern="1200" dirty="0"/>
            <a:t>S</a:t>
          </a:r>
          <a:r>
            <a:rPr lang="nb-NO" sz="2800" kern="1200" dirty="0"/>
            <a:t>ektorovergripende tema</a:t>
          </a:r>
          <a:endParaRPr lang="nb-SJ" sz="2800" kern="1200" dirty="0"/>
        </a:p>
      </dsp:txBody>
      <dsp:txXfrm rot="10800000">
        <a:off x="2046749" y="5070752"/>
        <a:ext cx="5944912" cy="975802"/>
      </dsp:txXfrm>
    </dsp:sp>
    <dsp:sp modelId="{06BC5E70-E0F2-410A-8816-601CE33C1899}">
      <dsp:nvSpPr>
        <dsp:cNvPr id="0" name=""/>
        <dsp:cNvSpPr/>
      </dsp:nvSpPr>
      <dsp:spPr>
        <a:xfrm>
          <a:off x="1314898" y="5070752"/>
          <a:ext cx="975802" cy="975802"/>
        </a:xfrm>
        <a:prstGeom prst="ellipse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7B179-FA5A-4713-8647-8D4195AFBB97}">
      <dsp:nvSpPr>
        <dsp:cNvPr id="0" name=""/>
        <dsp:cNvSpPr/>
      </dsp:nvSpPr>
      <dsp:spPr>
        <a:xfrm>
          <a:off x="2798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77EEB4-C063-4CDD-8308-52B5562565B5}">
      <dsp:nvSpPr>
        <dsp:cNvPr id="0" name=""/>
        <dsp:cNvSpPr/>
      </dsp:nvSpPr>
      <dsp:spPr>
        <a:xfrm>
          <a:off x="203073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Organisering og innhold</a:t>
          </a:r>
          <a:endParaRPr lang="nb-NO" sz="1400" kern="1200" dirty="0"/>
        </a:p>
      </dsp:txBody>
      <dsp:txXfrm>
        <a:off x="239106" y="1997399"/>
        <a:ext cx="1158194" cy="1158194"/>
      </dsp:txXfrm>
    </dsp:sp>
    <dsp:sp modelId="{07BE053A-4C27-4E87-ADB5-6E5061A08D7A}">
      <dsp:nvSpPr>
        <dsp:cNvPr id="0" name=""/>
        <dsp:cNvSpPr/>
      </dsp:nvSpPr>
      <dsp:spPr>
        <a:xfrm>
          <a:off x="1470034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1470034" y="1749656"/>
        <a:ext cx="165883" cy="177368"/>
      </dsp:txXfrm>
    </dsp:sp>
    <dsp:sp modelId="{4C91E11F-51B2-42DC-9711-5FB914073FAF}">
      <dsp:nvSpPr>
        <dsp:cNvPr id="0" name=""/>
        <dsp:cNvSpPr/>
      </dsp:nvSpPr>
      <dsp:spPr>
        <a:xfrm>
          <a:off x="1910131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FE184E-934D-4D39-8CEF-AB41DFAE5AE5}">
      <dsp:nvSpPr>
        <dsp:cNvPr id="0" name=""/>
        <dsp:cNvSpPr/>
      </dsp:nvSpPr>
      <dsp:spPr>
        <a:xfrm>
          <a:off x="2110406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Utlysning</a:t>
          </a:r>
          <a:endParaRPr lang="nb-NO" sz="1400" kern="1200" dirty="0"/>
        </a:p>
      </dsp:txBody>
      <dsp:txXfrm>
        <a:off x="2146439" y="1997399"/>
        <a:ext cx="1158194" cy="1158194"/>
      </dsp:txXfrm>
    </dsp:sp>
    <dsp:sp modelId="{5322B8F1-8847-4CAE-9C03-5736E881A72F}">
      <dsp:nvSpPr>
        <dsp:cNvPr id="0" name=""/>
        <dsp:cNvSpPr/>
      </dsp:nvSpPr>
      <dsp:spPr>
        <a:xfrm>
          <a:off x="3377368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3377368" y="1749656"/>
        <a:ext cx="165883" cy="177368"/>
      </dsp:txXfrm>
    </dsp:sp>
    <dsp:sp modelId="{A40B19FD-2B0D-4CD5-8039-7AB3E437A1F2}">
      <dsp:nvSpPr>
        <dsp:cNvPr id="0" name=""/>
        <dsp:cNvSpPr/>
      </dsp:nvSpPr>
      <dsp:spPr>
        <a:xfrm>
          <a:off x="3817465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766026-F3D2-4F13-925B-2103DF7BAACC}">
      <dsp:nvSpPr>
        <dsp:cNvPr id="0" name=""/>
        <dsp:cNvSpPr/>
      </dsp:nvSpPr>
      <dsp:spPr>
        <a:xfrm>
          <a:off x="4017740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Motta søknader</a:t>
          </a:r>
          <a:endParaRPr lang="nb-NO" sz="1400" kern="1200" dirty="0"/>
        </a:p>
      </dsp:txBody>
      <dsp:txXfrm>
        <a:off x="4053773" y="1997399"/>
        <a:ext cx="1158194" cy="1158194"/>
      </dsp:txXfrm>
    </dsp:sp>
    <dsp:sp modelId="{24ECC67A-4443-4D98-8FFB-EF56D879491A}">
      <dsp:nvSpPr>
        <dsp:cNvPr id="0" name=""/>
        <dsp:cNvSpPr/>
      </dsp:nvSpPr>
      <dsp:spPr>
        <a:xfrm>
          <a:off x="5284701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5284701" y="1749656"/>
        <a:ext cx="165883" cy="177368"/>
      </dsp:txXfrm>
    </dsp:sp>
    <dsp:sp modelId="{F1E186A4-AB0F-4EC4-80C0-54D002DB2E16}">
      <dsp:nvSpPr>
        <dsp:cNvPr id="0" name=""/>
        <dsp:cNvSpPr/>
      </dsp:nvSpPr>
      <dsp:spPr>
        <a:xfrm>
          <a:off x="5724798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80E73-4E20-4D1E-90AE-29C71E55F8C4}">
      <dsp:nvSpPr>
        <dsp:cNvPr id="0" name=""/>
        <dsp:cNvSpPr/>
      </dsp:nvSpPr>
      <dsp:spPr>
        <a:xfrm>
          <a:off x="5925073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Intervju</a:t>
          </a:r>
          <a:endParaRPr lang="nb-NO" sz="1400" kern="1200" dirty="0"/>
        </a:p>
      </dsp:txBody>
      <dsp:txXfrm>
        <a:off x="5961106" y="1997399"/>
        <a:ext cx="1158194" cy="1158194"/>
      </dsp:txXfrm>
    </dsp:sp>
    <dsp:sp modelId="{17534B84-67B2-40E9-95B9-51AD11A1A718}">
      <dsp:nvSpPr>
        <dsp:cNvPr id="0" name=""/>
        <dsp:cNvSpPr/>
      </dsp:nvSpPr>
      <dsp:spPr>
        <a:xfrm>
          <a:off x="7192035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7192035" y="1749656"/>
        <a:ext cx="165883" cy="177368"/>
      </dsp:txXfrm>
    </dsp:sp>
    <dsp:sp modelId="{25056312-3F68-41B9-95A7-8F148E2AB43E}">
      <dsp:nvSpPr>
        <dsp:cNvPr id="0" name=""/>
        <dsp:cNvSpPr/>
      </dsp:nvSpPr>
      <dsp:spPr>
        <a:xfrm>
          <a:off x="7632132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254FCE-01A9-4FC6-A86F-00A2354ECA28}">
      <dsp:nvSpPr>
        <dsp:cNvPr id="0" name=""/>
        <dsp:cNvSpPr/>
      </dsp:nvSpPr>
      <dsp:spPr>
        <a:xfrm>
          <a:off x="7832407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Attester, referanser, autorisasjoner</a:t>
          </a:r>
          <a:endParaRPr lang="nb-NO" sz="1400" kern="1200" dirty="0"/>
        </a:p>
      </dsp:txBody>
      <dsp:txXfrm>
        <a:off x="7868440" y="1997399"/>
        <a:ext cx="1158194" cy="1158194"/>
      </dsp:txXfrm>
    </dsp:sp>
    <dsp:sp modelId="{F54F0FB8-11A3-403B-8FFF-DB1BE4346FDB}">
      <dsp:nvSpPr>
        <dsp:cNvPr id="0" name=""/>
        <dsp:cNvSpPr/>
      </dsp:nvSpPr>
      <dsp:spPr>
        <a:xfrm>
          <a:off x="9099368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9099368" y="1749656"/>
        <a:ext cx="165883" cy="177368"/>
      </dsp:txXfrm>
    </dsp:sp>
    <dsp:sp modelId="{C86B412B-780C-4B78-88CB-CFD5E162394E}">
      <dsp:nvSpPr>
        <dsp:cNvPr id="0" name=""/>
        <dsp:cNvSpPr/>
      </dsp:nvSpPr>
      <dsp:spPr>
        <a:xfrm>
          <a:off x="9539465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6FCC5-51C8-4C31-ABF5-52B0B71D84E4}">
      <dsp:nvSpPr>
        <dsp:cNvPr id="0" name=""/>
        <dsp:cNvSpPr/>
      </dsp:nvSpPr>
      <dsp:spPr>
        <a:xfrm>
          <a:off x="9739740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Tilsette</a:t>
          </a:r>
          <a:endParaRPr lang="nb-NO" sz="1400" kern="1200" dirty="0"/>
        </a:p>
      </dsp:txBody>
      <dsp:txXfrm>
        <a:off x="9775773" y="1997399"/>
        <a:ext cx="1158194" cy="11581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7B179-FA5A-4713-8647-8D4195AFBB97}">
      <dsp:nvSpPr>
        <dsp:cNvPr id="0" name=""/>
        <dsp:cNvSpPr/>
      </dsp:nvSpPr>
      <dsp:spPr>
        <a:xfrm>
          <a:off x="2798" y="1223210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77EEB4-C063-4CDD-8308-52B5562565B5}">
      <dsp:nvSpPr>
        <dsp:cNvPr id="0" name=""/>
        <dsp:cNvSpPr/>
      </dsp:nvSpPr>
      <dsp:spPr>
        <a:xfrm>
          <a:off x="203073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5300" kern="1200" dirty="0"/>
        </a:p>
      </dsp:txBody>
      <dsp:txXfrm>
        <a:off x="239106" y="1997399"/>
        <a:ext cx="1158194" cy="1158194"/>
      </dsp:txXfrm>
    </dsp:sp>
    <dsp:sp modelId="{07BE053A-4C27-4E87-ADB5-6E5061A08D7A}">
      <dsp:nvSpPr>
        <dsp:cNvPr id="0" name=""/>
        <dsp:cNvSpPr/>
      </dsp:nvSpPr>
      <dsp:spPr>
        <a:xfrm>
          <a:off x="1470034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200" kern="1200"/>
        </a:p>
      </dsp:txBody>
      <dsp:txXfrm>
        <a:off x="1470034" y="1749656"/>
        <a:ext cx="165883" cy="177368"/>
      </dsp:txXfrm>
    </dsp:sp>
    <dsp:sp modelId="{4C91E11F-51B2-42DC-9711-5FB914073FAF}">
      <dsp:nvSpPr>
        <dsp:cNvPr id="0" name=""/>
        <dsp:cNvSpPr/>
      </dsp:nvSpPr>
      <dsp:spPr>
        <a:xfrm>
          <a:off x="1910131" y="1223210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FE184E-934D-4D39-8CEF-AB41DFAE5AE5}">
      <dsp:nvSpPr>
        <dsp:cNvPr id="0" name=""/>
        <dsp:cNvSpPr/>
      </dsp:nvSpPr>
      <dsp:spPr>
        <a:xfrm>
          <a:off x="2110406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5300" kern="1200" dirty="0"/>
        </a:p>
      </dsp:txBody>
      <dsp:txXfrm>
        <a:off x="2146439" y="1997399"/>
        <a:ext cx="1158194" cy="1158194"/>
      </dsp:txXfrm>
    </dsp:sp>
    <dsp:sp modelId="{5322B8F1-8847-4CAE-9C03-5736E881A72F}">
      <dsp:nvSpPr>
        <dsp:cNvPr id="0" name=""/>
        <dsp:cNvSpPr/>
      </dsp:nvSpPr>
      <dsp:spPr>
        <a:xfrm>
          <a:off x="3377368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200" kern="1200"/>
        </a:p>
      </dsp:txBody>
      <dsp:txXfrm>
        <a:off x="3377368" y="1749656"/>
        <a:ext cx="165883" cy="177368"/>
      </dsp:txXfrm>
    </dsp:sp>
    <dsp:sp modelId="{A40B19FD-2B0D-4CD5-8039-7AB3E437A1F2}">
      <dsp:nvSpPr>
        <dsp:cNvPr id="0" name=""/>
        <dsp:cNvSpPr/>
      </dsp:nvSpPr>
      <dsp:spPr>
        <a:xfrm>
          <a:off x="3817465" y="1223210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766026-F3D2-4F13-925B-2103DF7BAACC}">
      <dsp:nvSpPr>
        <dsp:cNvPr id="0" name=""/>
        <dsp:cNvSpPr/>
      </dsp:nvSpPr>
      <dsp:spPr>
        <a:xfrm>
          <a:off x="4017740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5300" kern="1200" dirty="0"/>
        </a:p>
      </dsp:txBody>
      <dsp:txXfrm>
        <a:off x="4053773" y="1997399"/>
        <a:ext cx="1158194" cy="1158194"/>
      </dsp:txXfrm>
    </dsp:sp>
    <dsp:sp modelId="{24ECC67A-4443-4D98-8FFB-EF56D879491A}">
      <dsp:nvSpPr>
        <dsp:cNvPr id="0" name=""/>
        <dsp:cNvSpPr/>
      </dsp:nvSpPr>
      <dsp:spPr>
        <a:xfrm>
          <a:off x="5284701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200" kern="1200"/>
        </a:p>
      </dsp:txBody>
      <dsp:txXfrm>
        <a:off x="5284701" y="1749656"/>
        <a:ext cx="165883" cy="177368"/>
      </dsp:txXfrm>
    </dsp:sp>
    <dsp:sp modelId="{F1E186A4-AB0F-4EC4-80C0-54D002DB2E16}">
      <dsp:nvSpPr>
        <dsp:cNvPr id="0" name=""/>
        <dsp:cNvSpPr/>
      </dsp:nvSpPr>
      <dsp:spPr>
        <a:xfrm>
          <a:off x="5724798" y="1223210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80E73-4E20-4D1E-90AE-29C71E55F8C4}">
      <dsp:nvSpPr>
        <dsp:cNvPr id="0" name=""/>
        <dsp:cNvSpPr/>
      </dsp:nvSpPr>
      <dsp:spPr>
        <a:xfrm>
          <a:off x="5925073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5300" kern="1200" dirty="0"/>
        </a:p>
      </dsp:txBody>
      <dsp:txXfrm>
        <a:off x="5961106" y="1997399"/>
        <a:ext cx="1158194" cy="1158194"/>
      </dsp:txXfrm>
    </dsp:sp>
    <dsp:sp modelId="{17534B84-67B2-40E9-95B9-51AD11A1A718}">
      <dsp:nvSpPr>
        <dsp:cNvPr id="0" name=""/>
        <dsp:cNvSpPr/>
      </dsp:nvSpPr>
      <dsp:spPr>
        <a:xfrm>
          <a:off x="7192035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200" kern="1200"/>
        </a:p>
      </dsp:txBody>
      <dsp:txXfrm>
        <a:off x="7192035" y="1749656"/>
        <a:ext cx="165883" cy="177368"/>
      </dsp:txXfrm>
    </dsp:sp>
    <dsp:sp modelId="{25056312-3F68-41B9-95A7-8F148E2AB43E}">
      <dsp:nvSpPr>
        <dsp:cNvPr id="0" name=""/>
        <dsp:cNvSpPr/>
      </dsp:nvSpPr>
      <dsp:spPr>
        <a:xfrm>
          <a:off x="7632132" y="1223210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254FCE-01A9-4FC6-A86F-00A2354ECA28}">
      <dsp:nvSpPr>
        <dsp:cNvPr id="0" name=""/>
        <dsp:cNvSpPr/>
      </dsp:nvSpPr>
      <dsp:spPr>
        <a:xfrm>
          <a:off x="7832407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5300" kern="1200" dirty="0"/>
            <a:t> </a:t>
          </a:r>
          <a:endParaRPr lang="nb-NO" sz="5300" kern="1200" dirty="0"/>
        </a:p>
      </dsp:txBody>
      <dsp:txXfrm>
        <a:off x="7868440" y="1997399"/>
        <a:ext cx="1158194" cy="1158194"/>
      </dsp:txXfrm>
    </dsp:sp>
    <dsp:sp modelId="{F54F0FB8-11A3-403B-8FFF-DB1BE4346FDB}">
      <dsp:nvSpPr>
        <dsp:cNvPr id="0" name=""/>
        <dsp:cNvSpPr/>
      </dsp:nvSpPr>
      <dsp:spPr>
        <a:xfrm>
          <a:off x="9099368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200" kern="1200"/>
        </a:p>
      </dsp:txBody>
      <dsp:txXfrm>
        <a:off x="9099368" y="1749656"/>
        <a:ext cx="165883" cy="177368"/>
      </dsp:txXfrm>
    </dsp:sp>
    <dsp:sp modelId="{C86B412B-780C-4B78-88CB-CFD5E162394E}">
      <dsp:nvSpPr>
        <dsp:cNvPr id="0" name=""/>
        <dsp:cNvSpPr/>
      </dsp:nvSpPr>
      <dsp:spPr>
        <a:xfrm>
          <a:off x="9539465" y="1223210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6FCC5-51C8-4C31-ABF5-52B0B71D84E4}">
      <dsp:nvSpPr>
        <dsp:cNvPr id="0" name=""/>
        <dsp:cNvSpPr/>
      </dsp:nvSpPr>
      <dsp:spPr>
        <a:xfrm>
          <a:off x="9739740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5300" kern="1200" dirty="0"/>
            <a:t> </a:t>
          </a:r>
          <a:endParaRPr lang="nb-NO" sz="5300" kern="1200" dirty="0"/>
        </a:p>
      </dsp:txBody>
      <dsp:txXfrm>
        <a:off x="9775773" y="1997399"/>
        <a:ext cx="1158194" cy="11581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7B179-FA5A-4713-8647-8D4195AFBB97}">
      <dsp:nvSpPr>
        <dsp:cNvPr id="0" name=""/>
        <dsp:cNvSpPr/>
      </dsp:nvSpPr>
      <dsp:spPr>
        <a:xfrm>
          <a:off x="2798" y="1223210"/>
          <a:ext cx="1230260" cy="123026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77EEB4-C063-4CDD-8308-52B5562565B5}">
      <dsp:nvSpPr>
        <dsp:cNvPr id="0" name=""/>
        <dsp:cNvSpPr/>
      </dsp:nvSpPr>
      <dsp:spPr>
        <a:xfrm>
          <a:off x="203073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Organisering og innhold</a:t>
          </a:r>
          <a:endParaRPr lang="nb-NO" sz="1400" kern="1200" dirty="0"/>
        </a:p>
      </dsp:txBody>
      <dsp:txXfrm>
        <a:off x="239106" y="1997399"/>
        <a:ext cx="1158194" cy="1158194"/>
      </dsp:txXfrm>
    </dsp:sp>
    <dsp:sp modelId="{07BE053A-4C27-4E87-ADB5-6E5061A08D7A}">
      <dsp:nvSpPr>
        <dsp:cNvPr id="0" name=""/>
        <dsp:cNvSpPr/>
      </dsp:nvSpPr>
      <dsp:spPr>
        <a:xfrm>
          <a:off x="1470034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1470034" y="1749656"/>
        <a:ext cx="165883" cy="177368"/>
      </dsp:txXfrm>
    </dsp:sp>
    <dsp:sp modelId="{4C91E11F-51B2-42DC-9711-5FB914073FAF}">
      <dsp:nvSpPr>
        <dsp:cNvPr id="0" name=""/>
        <dsp:cNvSpPr/>
      </dsp:nvSpPr>
      <dsp:spPr>
        <a:xfrm>
          <a:off x="1910131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FE184E-934D-4D39-8CEF-AB41DFAE5AE5}">
      <dsp:nvSpPr>
        <dsp:cNvPr id="0" name=""/>
        <dsp:cNvSpPr/>
      </dsp:nvSpPr>
      <dsp:spPr>
        <a:xfrm>
          <a:off x="2110406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Utlysning</a:t>
          </a:r>
          <a:endParaRPr lang="nb-NO" sz="1400" kern="1200" dirty="0"/>
        </a:p>
      </dsp:txBody>
      <dsp:txXfrm>
        <a:off x="2146439" y="1997399"/>
        <a:ext cx="1158194" cy="1158194"/>
      </dsp:txXfrm>
    </dsp:sp>
    <dsp:sp modelId="{5322B8F1-8847-4CAE-9C03-5736E881A72F}">
      <dsp:nvSpPr>
        <dsp:cNvPr id="0" name=""/>
        <dsp:cNvSpPr/>
      </dsp:nvSpPr>
      <dsp:spPr>
        <a:xfrm>
          <a:off x="3377368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3377368" y="1749656"/>
        <a:ext cx="165883" cy="177368"/>
      </dsp:txXfrm>
    </dsp:sp>
    <dsp:sp modelId="{A40B19FD-2B0D-4CD5-8039-7AB3E437A1F2}">
      <dsp:nvSpPr>
        <dsp:cNvPr id="0" name=""/>
        <dsp:cNvSpPr/>
      </dsp:nvSpPr>
      <dsp:spPr>
        <a:xfrm>
          <a:off x="3817465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766026-F3D2-4F13-925B-2103DF7BAACC}">
      <dsp:nvSpPr>
        <dsp:cNvPr id="0" name=""/>
        <dsp:cNvSpPr/>
      </dsp:nvSpPr>
      <dsp:spPr>
        <a:xfrm>
          <a:off x="4017740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Motta søknader</a:t>
          </a:r>
          <a:endParaRPr lang="nb-NO" sz="1400" kern="1200" dirty="0"/>
        </a:p>
      </dsp:txBody>
      <dsp:txXfrm>
        <a:off x="4053773" y="1997399"/>
        <a:ext cx="1158194" cy="1158194"/>
      </dsp:txXfrm>
    </dsp:sp>
    <dsp:sp modelId="{24ECC67A-4443-4D98-8FFB-EF56D879491A}">
      <dsp:nvSpPr>
        <dsp:cNvPr id="0" name=""/>
        <dsp:cNvSpPr/>
      </dsp:nvSpPr>
      <dsp:spPr>
        <a:xfrm>
          <a:off x="5284701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5284701" y="1749656"/>
        <a:ext cx="165883" cy="177368"/>
      </dsp:txXfrm>
    </dsp:sp>
    <dsp:sp modelId="{F1E186A4-AB0F-4EC4-80C0-54D002DB2E16}">
      <dsp:nvSpPr>
        <dsp:cNvPr id="0" name=""/>
        <dsp:cNvSpPr/>
      </dsp:nvSpPr>
      <dsp:spPr>
        <a:xfrm>
          <a:off x="5724798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80E73-4E20-4D1E-90AE-29C71E55F8C4}">
      <dsp:nvSpPr>
        <dsp:cNvPr id="0" name=""/>
        <dsp:cNvSpPr/>
      </dsp:nvSpPr>
      <dsp:spPr>
        <a:xfrm>
          <a:off x="5925073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Intervju</a:t>
          </a:r>
          <a:endParaRPr lang="nb-NO" sz="1400" kern="1200" dirty="0"/>
        </a:p>
      </dsp:txBody>
      <dsp:txXfrm>
        <a:off x="5961106" y="1997399"/>
        <a:ext cx="1158194" cy="1158194"/>
      </dsp:txXfrm>
    </dsp:sp>
    <dsp:sp modelId="{17534B84-67B2-40E9-95B9-51AD11A1A718}">
      <dsp:nvSpPr>
        <dsp:cNvPr id="0" name=""/>
        <dsp:cNvSpPr/>
      </dsp:nvSpPr>
      <dsp:spPr>
        <a:xfrm>
          <a:off x="7192035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7192035" y="1749656"/>
        <a:ext cx="165883" cy="177368"/>
      </dsp:txXfrm>
    </dsp:sp>
    <dsp:sp modelId="{25056312-3F68-41B9-95A7-8F148E2AB43E}">
      <dsp:nvSpPr>
        <dsp:cNvPr id="0" name=""/>
        <dsp:cNvSpPr/>
      </dsp:nvSpPr>
      <dsp:spPr>
        <a:xfrm>
          <a:off x="7632132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254FCE-01A9-4FC6-A86F-00A2354ECA28}">
      <dsp:nvSpPr>
        <dsp:cNvPr id="0" name=""/>
        <dsp:cNvSpPr/>
      </dsp:nvSpPr>
      <dsp:spPr>
        <a:xfrm>
          <a:off x="7832407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Attester, referanser, autorisasjoner</a:t>
          </a:r>
          <a:endParaRPr lang="nb-NO" sz="1400" kern="1200" dirty="0"/>
        </a:p>
      </dsp:txBody>
      <dsp:txXfrm>
        <a:off x="7868440" y="1997399"/>
        <a:ext cx="1158194" cy="1158194"/>
      </dsp:txXfrm>
    </dsp:sp>
    <dsp:sp modelId="{F54F0FB8-11A3-403B-8FFF-DB1BE4346FDB}">
      <dsp:nvSpPr>
        <dsp:cNvPr id="0" name=""/>
        <dsp:cNvSpPr/>
      </dsp:nvSpPr>
      <dsp:spPr>
        <a:xfrm>
          <a:off x="9099368" y="1690533"/>
          <a:ext cx="236975" cy="295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100" kern="1200"/>
        </a:p>
      </dsp:txBody>
      <dsp:txXfrm>
        <a:off x="9099368" y="1749656"/>
        <a:ext cx="165883" cy="177368"/>
      </dsp:txXfrm>
    </dsp:sp>
    <dsp:sp modelId="{C86B412B-780C-4B78-88CB-CFD5E162394E}">
      <dsp:nvSpPr>
        <dsp:cNvPr id="0" name=""/>
        <dsp:cNvSpPr/>
      </dsp:nvSpPr>
      <dsp:spPr>
        <a:xfrm>
          <a:off x="9539465" y="1223210"/>
          <a:ext cx="1230260" cy="12302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6FCC5-51C8-4C31-ABF5-52B0B71D84E4}">
      <dsp:nvSpPr>
        <dsp:cNvPr id="0" name=""/>
        <dsp:cNvSpPr/>
      </dsp:nvSpPr>
      <dsp:spPr>
        <a:xfrm>
          <a:off x="9739740" y="1961366"/>
          <a:ext cx="1230260" cy="123026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SJ" sz="1400" kern="1200" dirty="0"/>
            <a:t>Tilsette</a:t>
          </a:r>
          <a:endParaRPr lang="nb-NO" sz="1400" kern="1200" dirty="0"/>
        </a:p>
      </dsp:txBody>
      <dsp:txXfrm>
        <a:off x="9775773" y="1997399"/>
        <a:ext cx="1158194" cy="11581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6778F-9D10-D546-AD42-60AA27D9D64A}" type="datetimeFigureOut">
              <a:rPr lang="nb-NO"/>
              <a:t>26.01.2021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5C552-36E2-FE4A-8959-3A7D73BFBA2A}" type="slidenum">
              <a:r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0891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87B1A-E018-9140-85DB-7F1A8A38AAEE}" type="datetimeFigureOut">
              <a:rPr lang="nb-NO" smtClean="0"/>
              <a:t>26.01.2021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36332-7825-CC4C-A5F0-67C79CB2EC7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9844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36332-7825-CC4C-A5F0-67C79CB2EC7A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8082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36332-7825-CC4C-A5F0-67C79CB2EC7A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3315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36332-7825-CC4C-A5F0-67C79CB2EC7A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771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b-SJ" sz="1200" dirty="0"/>
              <a:t>Feil, mangler og misforståe</a:t>
            </a:r>
            <a:r>
              <a:rPr lang="nb-NO" sz="1200" dirty="0"/>
              <a:t>l</a:t>
            </a:r>
            <a:r>
              <a:rPr lang="nb-SJ" sz="1200" dirty="0"/>
              <a:t>s</a:t>
            </a:r>
            <a:r>
              <a:rPr lang="nb-NO" sz="1200" dirty="0"/>
              <a:t>e</a:t>
            </a:r>
            <a:r>
              <a:rPr lang="nb-SJ" sz="1200" dirty="0"/>
              <a:t>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SJ" sz="1200" dirty="0"/>
              <a:t>Uærlighet, krimin</a:t>
            </a:r>
            <a:r>
              <a:rPr lang="nb-NO" sz="1200" dirty="0"/>
              <a:t>a</a:t>
            </a:r>
            <a:r>
              <a:rPr lang="nb-SJ" sz="1200" dirty="0"/>
              <a:t>l</a:t>
            </a:r>
            <a:r>
              <a:rPr lang="nb-NO" sz="1200" dirty="0"/>
              <a:t>i</a:t>
            </a:r>
            <a:r>
              <a:rPr lang="nb-SJ" sz="1200" dirty="0"/>
              <a:t>t</a:t>
            </a:r>
            <a:r>
              <a:rPr lang="nb-NO" sz="1200" dirty="0"/>
              <a:t>e</a:t>
            </a:r>
            <a:r>
              <a:rPr lang="nb-SJ" sz="1200" dirty="0"/>
              <a:t>t</a:t>
            </a:r>
            <a:endParaRPr lang="nb-NO" sz="1200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36332-7825-CC4C-A5F0-67C79CB2EC7A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6304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SJ" dirty="0"/>
              <a:t>Rest-risiko er den </a:t>
            </a:r>
            <a:r>
              <a:rPr lang="nb-NO" dirty="0"/>
              <a:t>a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a</a:t>
            </a:r>
            <a:r>
              <a:rPr lang="nb-NO" dirty="0"/>
              <a:t>t</a:t>
            </a:r>
            <a:r>
              <a:rPr lang="nb-SJ" dirty="0"/>
              <a:t>t </a:t>
            </a:r>
            <a:r>
              <a:rPr lang="nb-NO" dirty="0"/>
              <a:t>f</a:t>
            </a:r>
            <a:r>
              <a:rPr lang="nb-SJ" dirty="0"/>
              <a:t>a</a:t>
            </a:r>
            <a:r>
              <a:rPr lang="nb-NO" dirty="0"/>
              <a:t>k</a:t>
            </a:r>
            <a:r>
              <a:rPr lang="nb-SJ" dirty="0"/>
              <a:t>t</a:t>
            </a:r>
            <a:r>
              <a:rPr lang="nb-NO" dirty="0"/>
              <a:t>i</a:t>
            </a:r>
            <a:r>
              <a:rPr lang="nb-SJ" dirty="0"/>
              <a:t>s</a:t>
            </a:r>
            <a:r>
              <a:rPr lang="nb-NO" dirty="0"/>
              <a:t>k</a:t>
            </a:r>
            <a:r>
              <a:rPr lang="nb-SJ" dirty="0"/>
              <a:t>e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e</a:t>
            </a:r>
            <a:r>
              <a:rPr lang="nb-SJ" dirty="0"/>
              <a:t>n </a:t>
            </a:r>
            <a:r>
              <a:rPr lang="nb-NO" dirty="0"/>
              <a:t>i</a:t>
            </a:r>
            <a:r>
              <a:rPr lang="nb-SJ" dirty="0"/>
              <a:t> </a:t>
            </a:r>
            <a:r>
              <a:rPr lang="nb-NO" dirty="0"/>
              <a:t>d</a:t>
            </a:r>
            <a:r>
              <a:rPr lang="nb-SJ" dirty="0"/>
              <a:t>a</a:t>
            </a:r>
            <a:r>
              <a:rPr lang="nb-NO" dirty="0"/>
              <a:t>g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s 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t</a:t>
            </a:r>
            <a:r>
              <a:rPr lang="nb-SJ" dirty="0"/>
              <a:t>u</a:t>
            </a:r>
            <a:r>
              <a:rPr lang="nb-NO" dirty="0"/>
              <a:t>a</a:t>
            </a:r>
            <a:r>
              <a:rPr lang="nb-SJ" dirty="0"/>
              <a:t>s</a:t>
            </a:r>
            <a:r>
              <a:rPr lang="nb-NO" dirty="0"/>
              <a:t>j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 – </a:t>
            </a:r>
            <a:r>
              <a:rPr lang="nb-NO" dirty="0"/>
              <a:t>n</a:t>
            </a:r>
            <a:r>
              <a:rPr lang="nb-SJ" dirty="0"/>
              <a:t>å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v</a:t>
            </a:r>
            <a:r>
              <a:rPr lang="nb-SJ" dirty="0"/>
              <a:t>i </a:t>
            </a:r>
            <a:r>
              <a:rPr lang="nb-NO" dirty="0"/>
              <a:t>t</a:t>
            </a:r>
            <a:r>
              <a:rPr lang="nb-SJ" dirty="0"/>
              <a:t>a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h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s</a:t>
            </a:r>
            <a:r>
              <a:rPr lang="nb-NO" dirty="0"/>
              <a:t>y</a:t>
            </a:r>
            <a:r>
              <a:rPr lang="nb-SJ" dirty="0"/>
              <a:t>n 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l</a:t>
            </a:r>
            <a:r>
              <a:rPr lang="nb-SJ" dirty="0"/>
              <a:t>l</a:t>
            </a:r>
            <a:r>
              <a:rPr lang="nb-NO" dirty="0"/>
              <a:t>e</a:t>
            </a:r>
            <a:r>
              <a:rPr lang="nb-SJ" dirty="0"/>
              <a:t>n vi har </a:t>
            </a:r>
            <a:r>
              <a:rPr lang="nb-NO" dirty="0"/>
              <a:t>e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b</a:t>
            </a:r>
            <a:r>
              <a:rPr lang="nb-NO" dirty="0"/>
              <a:t>l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t </a:t>
            </a:r>
            <a:r>
              <a:rPr lang="nb-NO" dirty="0"/>
              <a:t>o</a:t>
            </a:r>
            <a:r>
              <a:rPr lang="nb-SJ" dirty="0"/>
              <a:t>g </a:t>
            </a:r>
            <a:r>
              <a:rPr lang="nb-NO" dirty="0"/>
              <a:t>g</a:t>
            </a:r>
            <a:r>
              <a:rPr lang="nb-SJ" dirty="0"/>
              <a:t>j</a:t>
            </a:r>
            <a:r>
              <a:rPr lang="nb-NO" dirty="0"/>
              <a:t>e</a:t>
            </a:r>
            <a:r>
              <a:rPr lang="nb-SJ" dirty="0"/>
              <a:t>n</a:t>
            </a:r>
            <a:r>
              <a:rPr lang="nb-NO" dirty="0"/>
              <a:t>n</a:t>
            </a:r>
            <a:r>
              <a:rPr lang="nb-SJ" dirty="0"/>
              <a:t>o</a:t>
            </a:r>
            <a:r>
              <a:rPr lang="nb-NO" dirty="0"/>
              <a:t>m</a:t>
            </a:r>
            <a:r>
              <a:rPr lang="nb-SJ" dirty="0"/>
              <a:t>f</a:t>
            </a:r>
            <a:r>
              <a:rPr lang="nb-NO" dirty="0"/>
              <a:t>ø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r</a:t>
            </a:r>
          </a:p>
          <a:p>
            <a:r>
              <a:rPr lang="nb-SJ" dirty="0"/>
              <a:t>Det er rest-risiko som vurderere</a:t>
            </a:r>
            <a:r>
              <a:rPr lang="nb-NO" dirty="0"/>
              <a:t>s</a:t>
            </a:r>
            <a:r>
              <a:rPr lang="nb-SJ" dirty="0"/>
              <a:t> </a:t>
            </a:r>
            <a:r>
              <a:rPr lang="nb-NO" dirty="0"/>
              <a:t>m</a:t>
            </a:r>
            <a:r>
              <a:rPr lang="nb-SJ" dirty="0"/>
              <a:t>h</a:t>
            </a:r>
            <a:r>
              <a:rPr lang="nb-NO" dirty="0"/>
              <a:t>t</a:t>
            </a:r>
            <a:r>
              <a:rPr lang="nb-SJ" dirty="0"/>
              <a:t> </a:t>
            </a:r>
            <a:r>
              <a:rPr lang="nb-NO" dirty="0"/>
              <a:t>o</a:t>
            </a:r>
            <a:r>
              <a:rPr lang="nb-SJ" dirty="0"/>
              <a:t>m risiko er på akseptabelt niv</a:t>
            </a:r>
            <a:r>
              <a:rPr lang="nb-NO" dirty="0"/>
              <a:t>å</a:t>
            </a:r>
            <a:r>
              <a:rPr lang="nb-SJ" dirty="0"/>
              <a:t>, eller om vi må gjøre noe mer eller noe annet for å oppnå 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s</a:t>
            </a:r>
            <a:r>
              <a:rPr lang="nb-NO" dirty="0"/>
              <a:t>t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k</a:t>
            </a:r>
            <a:r>
              <a:rPr lang="nb-NO" dirty="0"/>
              <a:t>k</a:t>
            </a:r>
            <a:r>
              <a:rPr lang="nb-SJ" dirty="0"/>
              <a:t>e</a:t>
            </a:r>
            <a:r>
              <a:rPr lang="nb-NO" dirty="0"/>
              <a:t>l</a:t>
            </a:r>
            <a:r>
              <a:rPr lang="nb-SJ" dirty="0"/>
              <a:t>i</a:t>
            </a:r>
            <a:r>
              <a:rPr lang="nb-NO" dirty="0"/>
              <a:t>g</a:t>
            </a:r>
            <a:r>
              <a:rPr lang="nb-SJ" dirty="0"/>
              <a:t> trygghet for at uønskede hendelser ikke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n</a:t>
            </a:r>
            <a:r>
              <a:rPr lang="nb-SJ" dirty="0"/>
              <a:t>tref</a:t>
            </a:r>
            <a:r>
              <a:rPr lang="nb-NO" dirty="0"/>
              <a:t>fer</a:t>
            </a:r>
            <a:endParaRPr lang="nb-SJ" dirty="0"/>
          </a:p>
          <a:p>
            <a:r>
              <a:rPr lang="nb-NO" dirty="0"/>
              <a:t>R</a:t>
            </a:r>
            <a:r>
              <a:rPr lang="nb-SJ" dirty="0"/>
              <a:t>isiko behøver ikke være null!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36332-7825-CC4C-A5F0-67C79CB2EC7A}" type="slidenum">
              <a:rPr lang="nb-NO" smtClean="0"/>
              <a:t>32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2886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Se på en og en risiko</a:t>
            </a:r>
          </a:p>
          <a:p>
            <a:r>
              <a:rPr lang="nb-NO" dirty="0"/>
              <a:t>Hvordan vurderer vi sannsynlighet og konsekvens for at hendelsen inntreffer, når vi tar hensyn til den etablerte internkontrollen? </a:t>
            </a:r>
          </a:p>
          <a:p>
            <a:r>
              <a:rPr lang="nb-NO" dirty="0"/>
              <a:t>Angi med tall og ev tilleggskommentarer. </a:t>
            </a:r>
          </a:p>
          <a:p>
            <a:r>
              <a:rPr lang="nb-NO" dirty="0"/>
              <a:t>Rest-risiko beregnes ved å multiplisere tallene for sannsynlighet og konsekvens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36332-7825-CC4C-A5F0-67C79CB2EC7A}" type="slidenum">
              <a:rPr lang="nb-NO" smtClean="0"/>
              <a:t>33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2750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36332-7825-CC4C-A5F0-67C79CB2EC7A}" type="slidenum">
              <a:rPr lang="nb-NO" smtClean="0"/>
              <a:t>36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6528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SJ" dirty="0"/>
              <a:t>Rest-risiko er den </a:t>
            </a:r>
            <a:r>
              <a:rPr lang="nb-NO" dirty="0"/>
              <a:t>a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a</a:t>
            </a:r>
            <a:r>
              <a:rPr lang="nb-NO" dirty="0"/>
              <a:t>t</a:t>
            </a:r>
            <a:r>
              <a:rPr lang="nb-SJ" dirty="0"/>
              <a:t>t </a:t>
            </a:r>
            <a:r>
              <a:rPr lang="nb-NO" dirty="0"/>
              <a:t>f</a:t>
            </a:r>
            <a:r>
              <a:rPr lang="nb-SJ" dirty="0"/>
              <a:t>a</a:t>
            </a:r>
            <a:r>
              <a:rPr lang="nb-NO" dirty="0"/>
              <a:t>k</a:t>
            </a:r>
            <a:r>
              <a:rPr lang="nb-SJ" dirty="0"/>
              <a:t>t</a:t>
            </a:r>
            <a:r>
              <a:rPr lang="nb-NO" dirty="0"/>
              <a:t>i</a:t>
            </a:r>
            <a:r>
              <a:rPr lang="nb-SJ" dirty="0"/>
              <a:t>s</a:t>
            </a:r>
            <a:r>
              <a:rPr lang="nb-NO" dirty="0"/>
              <a:t>k</a:t>
            </a:r>
            <a:r>
              <a:rPr lang="nb-SJ" dirty="0"/>
              <a:t>e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e</a:t>
            </a:r>
            <a:r>
              <a:rPr lang="nb-SJ" dirty="0"/>
              <a:t>n </a:t>
            </a:r>
            <a:r>
              <a:rPr lang="nb-NO" dirty="0"/>
              <a:t>i</a:t>
            </a:r>
            <a:r>
              <a:rPr lang="nb-SJ" dirty="0"/>
              <a:t> </a:t>
            </a:r>
            <a:r>
              <a:rPr lang="nb-NO" dirty="0"/>
              <a:t>d</a:t>
            </a:r>
            <a:r>
              <a:rPr lang="nb-SJ" dirty="0"/>
              <a:t>a</a:t>
            </a:r>
            <a:r>
              <a:rPr lang="nb-NO" dirty="0"/>
              <a:t>g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s 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t</a:t>
            </a:r>
            <a:r>
              <a:rPr lang="nb-SJ" dirty="0"/>
              <a:t>u</a:t>
            </a:r>
            <a:r>
              <a:rPr lang="nb-NO" dirty="0"/>
              <a:t>a</a:t>
            </a:r>
            <a:r>
              <a:rPr lang="nb-SJ" dirty="0"/>
              <a:t>s</a:t>
            </a:r>
            <a:r>
              <a:rPr lang="nb-NO" dirty="0"/>
              <a:t>j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 – </a:t>
            </a:r>
            <a:r>
              <a:rPr lang="nb-NO" dirty="0"/>
              <a:t>n</a:t>
            </a:r>
            <a:r>
              <a:rPr lang="nb-SJ" dirty="0"/>
              <a:t>å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v</a:t>
            </a:r>
            <a:r>
              <a:rPr lang="nb-SJ" dirty="0"/>
              <a:t>i </a:t>
            </a:r>
            <a:r>
              <a:rPr lang="nb-NO" dirty="0"/>
              <a:t>t</a:t>
            </a:r>
            <a:r>
              <a:rPr lang="nb-SJ" dirty="0"/>
              <a:t>a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h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s</a:t>
            </a:r>
            <a:r>
              <a:rPr lang="nb-NO" dirty="0"/>
              <a:t>y</a:t>
            </a:r>
            <a:r>
              <a:rPr lang="nb-SJ" dirty="0"/>
              <a:t>n 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l</a:t>
            </a:r>
            <a:r>
              <a:rPr lang="nb-SJ" dirty="0"/>
              <a:t>l</a:t>
            </a:r>
            <a:r>
              <a:rPr lang="nb-NO" dirty="0"/>
              <a:t>e</a:t>
            </a:r>
            <a:r>
              <a:rPr lang="nb-SJ" dirty="0"/>
              <a:t>n vi har </a:t>
            </a:r>
            <a:r>
              <a:rPr lang="nb-NO" dirty="0"/>
              <a:t>e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b</a:t>
            </a:r>
            <a:r>
              <a:rPr lang="nb-NO" dirty="0"/>
              <a:t>l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t </a:t>
            </a:r>
            <a:r>
              <a:rPr lang="nb-NO" dirty="0"/>
              <a:t>o</a:t>
            </a:r>
            <a:r>
              <a:rPr lang="nb-SJ" dirty="0"/>
              <a:t>g </a:t>
            </a:r>
            <a:r>
              <a:rPr lang="nb-NO" dirty="0"/>
              <a:t>g</a:t>
            </a:r>
            <a:r>
              <a:rPr lang="nb-SJ" dirty="0"/>
              <a:t>j</a:t>
            </a:r>
            <a:r>
              <a:rPr lang="nb-NO" dirty="0"/>
              <a:t>e</a:t>
            </a:r>
            <a:r>
              <a:rPr lang="nb-SJ" dirty="0"/>
              <a:t>n</a:t>
            </a:r>
            <a:r>
              <a:rPr lang="nb-NO" dirty="0"/>
              <a:t>n</a:t>
            </a:r>
            <a:r>
              <a:rPr lang="nb-SJ" dirty="0"/>
              <a:t>o</a:t>
            </a:r>
            <a:r>
              <a:rPr lang="nb-NO" dirty="0"/>
              <a:t>m</a:t>
            </a:r>
            <a:r>
              <a:rPr lang="nb-SJ" dirty="0"/>
              <a:t>f</a:t>
            </a:r>
            <a:r>
              <a:rPr lang="nb-NO" dirty="0"/>
              <a:t>ø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r</a:t>
            </a:r>
          </a:p>
          <a:p>
            <a:r>
              <a:rPr lang="nb-SJ" dirty="0"/>
              <a:t>Det er rest-risiko som vurderere</a:t>
            </a:r>
            <a:r>
              <a:rPr lang="nb-NO" dirty="0"/>
              <a:t>s</a:t>
            </a:r>
            <a:r>
              <a:rPr lang="nb-SJ" dirty="0"/>
              <a:t> </a:t>
            </a:r>
            <a:r>
              <a:rPr lang="nb-NO" dirty="0"/>
              <a:t>m</a:t>
            </a:r>
            <a:r>
              <a:rPr lang="nb-SJ" dirty="0"/>
              <a:t>h</a:t>
            </a:r>
            <a:r>
              <a:rPr lang="nb-NO" dirty="0"/>
              <a:t>t</a:t>
            </a:r>
            <a:r>
              <a:rPr lang="nb-SJ" dirty="0"/>
              <a:t> </a:t>
            </a:r>
            <a:r>
              <a:rPr lang="nb-NO" dirty="0"/>
              <a:t>o</a:t>
            </a:r>
            <a:r>
              <a:rPr lang="nb-SJ" dirty="0"/>
              <a:t>m risiko er på akseptabelt niv</a:t>
            </a:r>
            <a:r>
              <a:rPr lang="nb-NO" dirty="0"/>
              <a:t>å</a:t>
            </a:r>
            <a:r>
              <a:rPr lang="nb-SJ" dirty="0"/>
              <a:t>, eller om vi må gjøre noe mer eller noe annet for å oppnå 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s</a:t>
            </a:r>
            <a:r>
              <a:rPr lang="nb-NO" dirty="0"/>
              <a:t>t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k</a:t>
            </a:r>
            <a:r>
              <a:rPr lang="nb-NO" dirty="0"/>
              <a:t>k</a:t>
            </a:r>
            <a:r>
              <a:rPr lang="nb-SJ" dirty="0"/>
              <a:t>e</a:t>
            </a:r>
            <a:r>
              <a:rPr lang="nb-NO" dirty="0"/>
              <a:t>l</a:t>
            </a:r>
            <a:r>
              <a:rPr lang="nb-SJ" dirty="0"/>
              <a:t>i</a:t>
            </a:r>
            <a:r>
              <a:rPr lang="nb-NO" dirty="0"/>
              <a:t>g</a:t>
            </a:r>
            <a:r>
              <a:rPr lang="nb-SJ" dirty="0"/>
              <a:t> trygghet for at uønskede hendelser ikke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n</a:t>
            </a:r>
            <a:r>
              <a:rPr lang="nb-SJ" dirty="0"/>
              <a:t>tref</a:t>
            </a:r>
            <a:r>
              <a:rPr lang="nb-NO" dirty="0"/>
              <a:t>fer</a:t>
            </a:r>
            <a:endParaRPr lang="nb-SJ" dirty="0"/>
          </a:p>
          <a:p>
            <a:r>
              <a:rPr lang="nb-NO" dirty="0"/>
              <a:t>R</a:t>
            </a:r>
            <a:r>
              <a:rPr lang="nb-SJ" dirty="0"/>
              <a:t>isiko behøver ikke være null!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36332-7825-CC4C-A5F0-67C79CB2EC7A}" type="slidenum">
              <a:rPr lang="nb-NO" smtClean="0"/>
              <a:t>37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4160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SJ" dirty="0"/>
              <a:t>Hva skal gjøres?</a:t>
            </a:r>
          </a:p>
          <a:p>
            <a:r>
              <a:rPr lang="nb-SJ" dirty="0"/>
              <a:t>Hvem skal gjøre det?</a:t>
            </a:r>
          </a:p>
          <a:p>
            <a:r>
              <a:rPr lang="nb-SJ" dirty="0"/>
              <a:t>På hvilken måte?</a:t>
            </a:r>
          </a:p>
          <a:p>
            <a:r>
              <a:rPr lang="nb-SJ" dirty="0"/>
              <a:t>Ti</a:t>
            </a:r>
            <a:r>
              <a:rPr lang="nb-NO" dirty="0"/>
              <a:t>d</a:t>
            </a:r>
            <a:r>
              <a:rPr lang="nb-SJ" dirty="0"/>
              <a:t>sfrist?</a:t>
            </a:r>
          </a:p>
          <a:p>
            <a:r>
              <a:rPr lang="nb-SJ" dirty="0"/>
              <a:t>Evaluering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436332-7825-CC4C-A5F0-67C79CB2EC7A}" type="slidenum">
              <a:rPr lang="nb-NO" smtClean="0"/>
              <a:t>41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5610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1244600"/>
            <a:ext cx="12192000" cy="3378200"/>
          </a:xfrm>
          <a:prstGeom prst="rect">
            <a:avLst/>
          </a:prstGeom>
          <a:solidFill>
            <a:srgbClr val="0010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10" name="Rektangel 9"/>
          <p:cNvSpPr/>
          <p:nvPr userDrawn="1"/>
        </p:nvSpPr>
        <p:spPr>
          <a:xfrm>
            <a:off x="10244667" y="5911850"/>
            <a:ext cx="1701800" cy="819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11" name="Title 19"/>
          <p:cNvSpPr>
            <a:spLocks noGrp="1"/>
          </p:cNvSpPr>
          <p:nvPr>
            <p:ph type="ctrTitle"/>
          </p:nvPr>
        </p:nvSpPr>
        <p:spPr>
          <a:xfrm>
            <a:off x="664227" y="2196036"/>
            <a:ext cx="9915291" cy="466880"/>
          </a:xfrm>
        </p:spPr>
        <p:txBody>
          <a:bodyPr>
            <a:noAutofit/>
          </a:bodyPr>
          <a:lstStyle>
            <a:lvl1pPr algn="l">
              <a:defRPr sz="3800">
                <a:solidFill>
                  <a:srgbClr val="FFFFFF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12" name="Subtitle 20"/>
          <p:cNvSpPr>
            <a:spLocks noGrp="1"/>
          </p:cNvSpPr>
          <p:nvPr>
            <p:ph type="subTitle" idx="1"/>
          </p:nvPr>
        </p:nvSpPr>
        <p:spPr>
          <a:xfrm>
            <a:off x="664227" y="2822895"/>
            <a:ext cx="8534400" cy="51619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>
                <a:solidFill>
                  <a:srgbClr val="FFFFFF"/>
                </a:solidFill>
              </a:defRPr>
            </a:lvl1pPr>
          </a:lstStyle>
          <a:p>
            <a:endParaRPr lang="nb-NO" dirty="0"/>
          </a:p>
        </p:txBody>
      </p:sp>
      <p:pic>
        <p:nvPicPr>
          <p:cNvPr id="13" name="Bilde 12" descr="ks_hovedlogo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138" y="463550"/>
            <a:ext cx="953397" cy="476250"/>
          </a:xfrm>
          <a:prstGeom prst="rect">
            <a:avLst/>
          </a:prstGeom>
        </p:spPr>
      </p:pic>
      <p:pic>
        <p:nvPicPr>
          <p:cNvPr id="14" name="Bilde 13" descr="KS tagline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6438" y="6159500"/>
            <a:ext cx="3137662" cy="287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5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r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6243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r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225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872E-8BFC-214A-B7E1-4CF644173512}" type="slidenum">
              <a:r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5499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1244600"/>
            <a:ext cx="12192000" cy="5613400"/>
          </a:xfrm>
          <a:prstGeom prst="rect">
            <a:avLst/>
          </a:prstGeom>
          <a:solidFill>
            <a:srgbClr val="0010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664227" y="2196036"/>
            <a:ext cx="7493466" cy="1066928"/>
          </a:xfrm>
        </p:spPr>
        <p:txBody>
          <a:bodyPr lIns="0" tIns="0" rIns="0" bIns="0" anchor="t">
            <a:noAutofit/>
          </a:bodyPr>
          <a:lstStyle>
            <a:lvl1pPr marL="0" indent="0" algn="l">
              <a:defRPr sz="360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pic>
        <p:nvPicPr>
          <p:cNvPr id="6" name="Bilde 5" descr="ks_hovedlogo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138" y="463550"/>
            <a:ext cx="953397" cy="476250"/>
          </a:xfrm>
          <a:prstGeom prst="rect">
            <a:avLst/>
          </a:prstGeom>
        </p:spPr>
      </p:pic>
      <p:pic>
        <p:nvPicPr>
          <p:cNvPr id="9" name="Bilde 8" descr="kommunelenka.png"/>
          <p:cNvPicPr>
            <a:picLocks noChangeAspect="1"/>
          </p:cNvPicPr>
          <p:nvPr userDrawn="1"/>
        </p:nvPicPr>
        <p:blipFill>
          <a:blip r:embed="rId3" cstate="screen">
            <a:alphaModFix amt="27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7693" y="1450325"/>
            <a:ext cx="5117920" cy="507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478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1244600"/>
            <a:ext cx="12192000" cy="5613400"/>
          </a:xfrm>
          <a:prstGeom prst="rect">
            <a:avLst/>
          </a:prstGeom>
          <a:solidFill>
            <a:srgbClr val="008C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664227" y="2196036"/>
            <a:ext cx="7151487" cy="1230558"/>
          </a:xfrm>
        </p:spPr>
        <p:txBody>
          <a:bodyPr lIns="0" tIns="0" rIns="0" bIns="0" anchor="t">
            <a:noAutofit/>
          </a:bodyPr>
          <a:lstStyle>
            <a:lvl1pPr marL="0" indent="0" algn="l">
              <a:defRPr sz="360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pic>
        <p:nvPicPr>
          <p:cNvPr id="6" name="Bilde 5" descr="ks_hovedlogo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138" y="463550"/>
            <a:ext cx="953397" cy="476250"/>
          </a:xfrm>
          <a:prstGeom prst="rect">
            <a:avLst/>
          </a:prstGeom>
        </p:spPr>
      </p:pic>
      <p:pic>
        <p:nvPicPr>
          <p:cNvPr id="9" name="Bilde 8" descr="kommunelenka.png"/>
          <p:cNvPicPr>
            <a:picLocks noChangeAspect="1"/>
          </p:cNvPicPr>
          <p:nvPr userDrawn="1"/>
        </p:nvPicPr>
        <p:blipFill>
          <a:blip r:embed="rId3" cstate="screen">
            <a:alphaModFix amt="27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7693" y="1450325"/>
            <a:ext cx="5117920" cy="507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95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pit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1244600"/>
            <a:ext cx="12192000" cy="5613400"/>
          </a:xfrm>
          <a:prstGeom prst="rect">
            <a:avLst/>
          </a:prstGeom>
          <a:solidFill>
            <a:srgbClr val="BCCF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664227" y="2196036"/>
            <a:ext cx="6756851" cy="1134305"/>
          </a:xfrm>
        </p:spPr>
        <p:txBody>
          <a:bodyPr lIns="0" tIns="0" rIns="0" bIns="0" anchor="t">
            <a:noAutofit/>
          </a:bodyPr>
          <a:lstStyle>
            <a:lvl1pPr marL="0" indent="0" algn="l">
              <a:defRPr sz="3600">
                <a:solidFill>
                  <a:srgbClr val="001A58"/>
                </a:solidFill>
                <a:latin typeface="Calibri"/>
                <a:cs typeface="Calibri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pic>
        <p:nvPicPr>
          <p:cNvPr id="6" name="Bilde 5" descr="ks_hovedlogo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138" y="463550"/>
            <a:ext cx="953397" cy="476250"/>
          </a:xfrm>
          <a:prstGeom prst="rect">
            <a:avLst/>
          </a:prstGeom>
        </p:spPr>
      </p:pic>
      <p:pic>
        <p:nvPicPr>
          <p:cNvPr id="9" name="Bilde 8" descr="kommunelenka.png"/>
          <p:cNvPicPr>
            <a:picLocks noChangeAspect="1"/>
          </p:cNvPicPr>
          <p:nvPr userDrawn="1"/>
        </p:nvPicPr>
        <p:blipFill>
          <a:blip r:embed="rId3" cstate="screen">
            <a:alphaModFix amt="27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7693" y="1450325"/>
            <a:ext cx="5117920" cy="507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48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609600" y="363546"/>
            <a:ext cx="10972800" cy="113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10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17378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1" y="6173788"/>
            <a:ext cx="155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rPr/>
              <a:t>‹#›</a:t>
            </a:fld>
            <a:endParaRPr lang="nb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10"/>
          </p:nvPr>
        </p:nvSpPr>
        <p:spPr>
          <a:xfrm>
            <a:off x="609601" y="1495660"/>
            <a:ext cx="10972800" cy="441425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744026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- lysblå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7480D048-D9E0-7447-AC67-79F0EF52E519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E3EC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609600" y="363546"/>
            <a:ext cx="10972800" cy="113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10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17378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1" y="6173788"/>
            <a:ext cx="155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rPr/>
              <a:t>‹#›</a:t>
            </a:fld>
            <a:endParaRPr lang="nb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10"/>
          </p:nvPr>
        </p:nvSpPr>
        <p:spPr>
          <a:xfrm>
            <a:off x="609601" y="1495660"/>
            <a:ext cx="10972800" cy="441425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12" name="Bilde 11" descr="ks_hovedlogo_rgb.png">
            <a:extLst>
              <a:ext uri="{FF2B5EF4-FFF2-40B4-BE49-F238E27FC236}">
                <a16:creationId xmlns:a16="http://schemas.microsoft.com/office/drawing/2014/main" id="{46A0EEB7-D820-334D-B25B-E9ABF0D7B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8244" y="6173787"/>
            <a:ext cx="730357" cy="36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84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 -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7480D048-D9E0-7447-AC67-79F0EF52E519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609600" y="696774"/>
            <a:ext cx="5343939" cy="913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10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17378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1" y="6173788"/>
            <a:ext cx="155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rPr/>
              <a:t>‹#›</a:t>
            </a:fld>
            <a:endParaRPr lang="nb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10"/>
          </p:nvPr>
        </p:nvSpPr>
        <p:spPr>
          <a:xfrm>
            <a:off x="609601" y="1759226"/>
            <a:ext cx="5343938" cy="4150686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12" name="Bilde 11" descr="ks_hovedlogo_rgb.png">
            <a:extLst>
              <a:ext uri="{FF2B5EF4-FFF2-40B4-BE49-F238E27FC236}">
                <a16:creationId xmlns:a16="http://schemas.microsoft.com/office/drawing/2014/main" id="{46A0EEB7-D820-334D-B25B-E9ABF0D7B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8244" y="6173787"/>
            <a:ext cx="730357" cy="364835"/>
          </a:xfrm>
          <a:prstGeom prst="rect">
            <a:avLst/>
          </a:prstGeom>
        </p:spPr>
      </p:pic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8775785-5BFF-6D40-A053-A80A0C6E54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1" y="0"/>
            <a:ext cx="6096000" cy="6858000"/>
          </a:xfrm>
          <a:solidFill>
            <a:srgbClr val="E3ECED"/>
          </a:solidFill>
        </p:spPr>
        <p:txBody>
          <a:bodyPr/>
          <a:lstStyle/>
          <a:p>
            <a:r>
              <a:rPr lang="nb-NO"/>
              <a:t>Klikk for å sette inn bilde</a:t>
            </a:r>
          </a:p>
        </p:txBody>
      </p:sp>
    </p:spTree>
    <p:extLst>
      <p:ext uri="{BB962C8B-B14F-4D97-AF65-F5344CB8AC3E}">
        <p14:creationId xmlns:p14="http://schemas.microsoft.com/office/powerpoint/2010/main" val="232815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 - 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6456845" y="548535"/>
            <a:ext cx="5343939" cy="1172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10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17378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1" y="6173788"/>
            <a:ext cx="155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rPr/>
              <a:t>‹#›</a:t>
            </a:fld>
            <a:endParaRPr lang="nb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10"/>
          </p:nvPr>
        </p:nvSpPr>
        <p:spPr>
          <a:xfrm>
            <a:off x="6456846" y="1759226"/>
            <a:ext cx="5343938" cy="4150686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12" name="Bilde 11" descr="ks_hovedlogo_rgb.png">
            <a:extLst>
              <a:ext uri="{FF2B5EF4-FFF2-40B4-BE49-F238E27FC236}">
                <a16:creationId xmlns:a16="http://schemas.microsoft.com/office/drawing/2014/main" id="{46A0EEB7-D820-334D-B25B-E9ABF0D7B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8244" y="6173787"/>
            <a:ext cx="730357" cy="364835"/>
          </a:xfrm>
          <a:prstGeom prst="rect">
            <a:avLst/>
          </a:prstGeom>
        </p:spPr>
      </p:pic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8775785-5BFF-6D40-A053-A80A0C6E54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6096000" cy="6858000"/>
          </a:xfrm>
          <a:solidFill>
            <a:srgbClr val="E3ECED"/>
          </a:solidFill>
        </p:spPr>
        <p:txBody>
          <a:bodyPr/>
          <a:lstStyle/>
          <a:p>
            <a:r>
              <a:rPr lang="nb-NO"/>
              <a:t>Klikk for å sette inn bilde</a:t>
            </a:r>
          </a:p>
        </p:txBody>
      </p:sp>
    </p:spTree>
    <p:extLst>
      <p:ext uri="{BB962C8B-B14F-4D97-AF65-F5344CB8AC3E}">
        <p14:creationId xmlns:p14="http://schemas.microsoft.com/office/powerpoint/2010/main" val="41254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 - bilde høyre - blå bakgrunn tekst">
    <p:bg>
      <p:bgPr>
        <a:solidFill>
          <a:srgbClr val="E3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609600" y="696774"/>
            <a:ext cx="5343939" cy="913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10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17378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1" y="6173788"/>
            <a:ext cx="155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rPr/>
              <a:t>‹#›</a:t>
            </a:fld>
            <a:endParaRPr lang="nb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10"/>
          </p:nvPr>
        </p:nvSpPr>
        <p:spPr>
          <a:xfrm>
            <a:off x="609601" y="1759226"/>
            <a:ext cx="5343938" cy="4150686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12" name="Bilde 11" descr="ks_hovedlogo_rgb.png">
            <a:extLst>
              <a:ext uri="{FF2B5EF4-FFF2-40B4-BE49-F238E27FC236}">
                <a16:creationId xmlns:a16="http://schemas.microsoft.com/office/drawing/2014/main" id="{46A0EEB7-D820-334D-B25B-E9ABF0D7B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8244" y="6173787"/>
            <a:ext cx="730357" cy="364835"/>
          </a:xfrm>
          <a:prstGeom prst="rect">
            <a:avLst/>
          </a:prstGeom>
        </p:spPr>
      </p:pic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8775785-5BFF-6D40-A053-A80A0C6E54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1" y="0"/>
            <a:ext cx="6096000" cy="6858000"/>
          </a:xfrm>
          <a:solidFill>
            <a:schemeClr val="bg1"/>
          </a:solidFill>
        </p:spPr>
        <p:txBody>
          <a:bodyPr/>
          <a:lstStyle/>
          <a:p>
            <a:r>
              <a:rPr lang="nb-NO"/>
              <a:t>Klikk for å sette inn bilde</a:t>
            </a:r>
          </a:p>
        </p:txBody>
      </p:sp>
    </p:spTree>
    <p:extLst>
      <p:ext uri="{BB962C8B-B14F-4D97-AF65-F5344CB8AC3E}">
        <p14:creationId xmlns:p14="http://schemas.microsoft.com/office/powerpoint/2010/main" val="299853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 - bilde venstre - blå bakgrunn">
    <p:bg>
      <p:bgPr>
        <a:solidFill>
          <a:srgbClr val="E3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6456845" y="548535"/>
            <a:ext cx="5343939" cy="1172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10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17378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1" y="6173788"/>
            <a:ext cx="155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rPr/>
              <a:t>‹#›</a:t>
            </a:fld>
            <a:endParaRPr lang="nb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10"/>
          </p:nvPr>
        </p:nvSpPr>
        <p:spPr>
          <a:xfrm>
            <a:off x="6456846" y="1759226"/>
            <a:ext cx="5343938" cy="4150686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12" name="Bilde 11" descr="ks_hovedlogo_rgb.png">
            <a:extLst>
              <a:ext uri="{FF2B5EF4-FFF2-40B4-BE49-F238E27FC236}">
                <a16:creationId xmlns:a16="http://schemas.microsoft.com/office/drawing/2014/main" id="{46A0EEB7-D820-334D-B25B-E9ABF0D7B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8244" y="6173787"/>
            <a:ext cx="730357" cy="364835"/>
          </a:xfrm>
          <a:prstGeom prst="rect">
            <a:avLst/>
          </a:prstGeom>
        </p:spPr>
      </p:pic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8775785-5BFF-6D40-A053-A80A0C6E54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6096000" cy="6858000"/>
          </a:xfrm>
          <a:solidFill>
            <a:schemeClr val="bg1"/>
          </a:solidFill>
        </p:spPr>
        <p:txBody>
          <a:bodyPr/>
          <a:lstStyle/>
          <a:p>
            <a:r>
              <a:rPr lang="nb-NO"/>
              <a:t>Klikk for å sette inn bilde</a:t>
            </a:r>
          </a:p>
        </p:txBody>
      </p:sp>
    </p:spTree>
    <p:extLst>
      <p:ext uri="{BB962C8B-B14F-4D97-AF65-F5344CB8AC3E}">
        <p14:creationId xmlns:p14="http://schemas.microsoft.com/office/powerpoint/2010/main" val="89296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ksempel -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7480D048-D9E0-7447-AC67-79F0EF52E519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E3EC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609600" y="696774"/>
            <a:ext cx="5343939" cy="9133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10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17378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1" y="6173788"/>
            <a:ext cx="155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rPr/>
              <a:t>‹#›</a:t>
            </a:fld>
            <a:endParaRPr lang="nb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10"/>
          </p:nvPr>
        </p:nvSpPr>
        <p:spPr>
          <a:xfrm>
            <a:off x="609601" y="1759226"/>
            <a:ext cx="5343938" cy="4150686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12" name="Bilde 11" descr="ks_hovedlogo_rgb.png">
            <a:extLst>
              <a:ext uri="{FF2B5EF4-FFF2-40B4-BE49-F238E27FC236}">
                <a16:creationId xmlns:a16="http://schemas.microsoft.com/office/drawing/2014/main" id="{46A0EEB7-D820-334D-B25B-E9ABF0D7B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8244" y="6173787"/>
            <a:ext cx="730357" cy="364835"/>
          </a:xfrm>
          <a:prstGeom prst="rect">
            <a:avLst/>
          </a:prstGeom>
        </p:spPr>
      </p:pic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8775785-5BFF-6D40-A053-A80A0C6E54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1" y="0"/>
            <a:ext cx="6096000" cy="6858000"/>
          </a:xfrm>
          <a:solidFill>
            <a:schemeClr val="bg1"/>
          </a:solidFill>
        </p:spPr>
        <p:txBody>
          <a:bodyPr/>
          <a:lstStyle/>
          <a:p>
            <a:r>
              <a:rPr lang="nb-NO"/>
              <a:t>Klikk for å sette inn bilde</a:t>
            </a:r>
          </a:p>
        </p:txBody>
      </p:sp>
      <p:sp>
        <p:nvSpPr>
          <p:cNvPr id="13" name="Plassholder for tittel 1">
            <a:extLst>
              <a:ext uri="{FF2B5EF4-FFF2-40B4-BE49-F238E27FC236}">
                <a16:creationId xmlns:a16="http://schemas.microsoft.com/office/drawing/2014/main" id="{559ADE44-D286-4C48-AF6F-703878012833}"/>
              </a:ext>
            </a:extLst>
          </p:cNvPr>
          <p:cNvSpPr txBox="1">
            <a:spLocks/>
          </p:cNvSpPr>
          <p:nvPr userDrawn="1"/>
        </p:nvSpPr>
        <p:spPr>
          <a:xfrm>
            <a:off x="1124619" y="319087"/>
            <a:ext cx="4780794" cy="377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00104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1800"/>
              <a:t>EKSEMPEL</a:t>
            </a:r>
          </a:p>
        </p:txBody>
      </p:sp>
      <p:pic>
        <p:nvPicPr>
          <p:cNvPr id="5" name="Bilde 4" descr="Et bilde som inneholder lys, tegning&#10;&#10;Automatisk generert beskrivelse">
            <a:extLst>
              <a:ext uri="{FF2B5EF4-FFF2-40B4-BE49-F238E27FC236}">
                <a16:creationId xmlns:a16="http://schemas.microsoft.com/office/drawing/2014/main" id="{BDAA196A-661F-1943-8354-6DA556F118E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566" y="319087"/>
            <a:ext cx="335213" cy="38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10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ksempel - 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7480D048-D9E0-7447-AC67-79F0EF52E519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E3EC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6456845" y="548535"/>
            <a:ext cx="5343939" cy="1172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0010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17378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1" y="6173788"/>
            <a:ext cx="155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rPr/>
              <a:t>‹#›</a:t>
            </a:fld>
            <a:endParaRPr lang="nb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10"/>
          </p:nvPr>
        </p:nvSpPr>
        <p:spPr>
          <a:xfrm>
            <a:off x="6456846" y="1759226"/>
            <a:ext cx="5343938" cy="4150686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12" name="Bilde 11" descr="ks_hovedlogo_rgb.png">
            <a:extLst>
              <a:ext uri="{FF2B5EF4-FFF2-40B4-BE49-F238E27FC236}">
                <a16:creationId xmlns:a16="http://schemas.microsoft.com/office/drawing/2014/main" id="{46A0EEB7-D820-334D-B25B-E9ABF0D7B5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8244" y="6173787"/>
            <a:ext cx="730357" cy="364835"/>
          </a:xfrm>
          <a:prstGeom prst="rect">
            <a:avLst/>
          </a:prstGeom>
        </p:spPr>
      </p:pic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8775785-5BFF-6D40-A053-A80A0C6E548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6096000" cy="6858000"/>
          </a:xfrm>
          <a:solidFill>
            <a:schemeClr val="bg1"/>
          </a:solidFill>
        </p:spPr>
        <p:txBody>
          <a:bodyPr/>
          <a:lstStyle/>
          <a:p>
            <a:r>
              <a:rPr lang="nb-NO"/>
              <a:t>Klikk for å sette inn bilde</a:t>
            </a:r>
          </a:p>
        </p:txBody>
      </p:sp>
      <p:sp>
        <p:nvSpPr>
          <p:cNvPr id="13" name="Plassholder for tittel 1">
            <a:extLst>
              <a:ext uri="{FF2B5EF4-FFF2-40B4-BE49-F238E27FC236}">
                <a16:creationId xmlns:a16="http://schemas.microsoft.com/office/drawing/2014/main" id="{76465E12-734C-3245-9C95-4F8EED55FA64}"/>
              </a:ext>
            </a:extLst>
          </p:cNvPr>
          <p:cNvSpPr txBox="1">
            <a:spLocks/>
          </p:cNvSpPr>
          <p:nvPr userDrawn="1"/>
        </p:nvSpPr>
        <p:spPr>
          <a:xfrm>
            <a:off x="6945848" y="319087"/>
            <a:ext cx="4780794" cy="377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00104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1800"/>
              <a:t>EKSEMPEL</a:t>
            </a:r>
          </a:p>
        </p:txBody>
      </p:sp>
      <p:pic>
        <p:nvPicPr>
          <p:cNvPr id="15" name="Bilde 14" descr="Et bilde som inneholder lys, tegning&#10;&#10;Automatisk generert beskrivelse">
            <a:extLst>
              <a:ext uri="{FF2B5EF4-FFF2-40B4-BE49-F238E27FC236}">
                <a16:creationId xmlns:a16="http://schemas.microsoft.com/office/drawing/2014/main" id="{D19E0E4C-2FD0-EE4A-8162-DFCEE973FC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4795" y="319087"/>
            <a:ext cx="335213" cy="38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33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09600" y="366591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48091"/>
            <a:ext cx="10972800" cy="4323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1737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C3D-7D2E-B046-9707-68B92A5A8B5C}" type="datetimeFigureOut">
              <a:rPr lang="nb-NO"/>
              <a:t>26.01.2021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17378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1" y="6173788"/>
            <a:ext cx="155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872E-8BFC-214A-B7E1-4CF644173512}" type="slidenum">
              <a:rPr/>
              <a:t>‹#›</a:t>
            </a:fld>
            <a:endParaRPr lang="nb-NO"/>
          </a:p>
        </p:txBody>
      </p:sp>
      <p:pic>
        <p:nvPicPr>
          <p:cNvPr id="8" name="Bilde 7" descr="ks_hovedlogo_rgb.png"/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8244" y="6173787"/>
            <a:ext cx="730357" cy="36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7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11" r:id="rId3"/>
    <p:sldLayoutId id="2147483714" r:id="rId4"/>
    <p:sldLayoutId id="2147483715" r:id="rId5"/>
    <p:sldLayoutId id="2147483716" r:id="rId6"/>
    <p:sldLayoutId id="2147483717" r:id="rId7"/>
    <p:sldLayoutId id="2147483712" r:id="rId8"/>
    <p:sldLayoutId id="2147483713" r:id="rId9"/>
    <p:sldLayoutId id="2147483701" r:id="rId10"/>
    <p:sldLayoutId id="2147483703" r:id="rId11"/>
    <p:sldLayoutId id="2147483704" r:id="rId12"/>
    <p:sldLayoutId id="2147483649" r:id="rId13"/>
    <p:sldLayoutId id="2147483709" r:id="rId14"/>
    <p:sldLayoutId id="2147483710" r:id="rId1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01A5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600" kern="1200">
          <a:solidFill>
            <a:srgbClr val="001A58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600" kern="1200">
          <a:solidFill>
            <a:srgbClr val="001A58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600" kern="1200">
          <a:solidFill>
            <a:srgbClr val="001A58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600" kern="1200">
          <a:solidFill>
            <a:srgbClr val="001A58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600" kern="1200">
          <a:solidFill>
            <a:srgbClr val="001A58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13" Type="http://schemas.openxmlformats.org/officeDocument/2006/relationships/image" Target="../media/image40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34.png"/><Relationship Id="rId12" Type="http://schemas.openxmlformats.org/officeDocument/2006/relationships/image" Target="../media/image39.sv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openxmlformats.org/officeDocument/2006/relationships/image" Target="../media/image38.png"/><Relationship Id="rId5" Type="http://schemas.openxmlformats.org/officeDocument/2006/relationships/diagramColors" Target="../diagrams/colors4.xml"/><Relationship Id="rId10" Type="http://schemas.openxmlformats.org/officeDocument/2006/relationships/image" Target="../media/image37.sv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36.png"/><Relationship Id="rId14" Type="http://schemas.openxmlformats.org/officeDocument/2006/relationships/image" Target="../media/image41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sv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ctrTitle"/>
          </p:nvPr>
        </p:nvSpPr>
        <p:spPr>
          <a:xfrm>
            <a:off x="664227" y="2072164"/>
            <a:ext cx="9915291" cy="1140427"/>
          </a:xfrm>
        </p:spPr>
        <p:txBody>
          <a:bodyPr/>
          <a:lstStyle/>
          <a:p>
            <a:r>
              <a:rPr lang="nb-NO" dirty="0"/>
              <a:t>Kurs: Gjennomføre risikovurderinger</a:t>
            </a:r>
          </a:p>
        </p:txBody>
      </p:sp>
      <p:sp>
        <p:nvSpPr>
          <p:cNvPr id="7" name="Undertittel 6"/>
          <p:cNvSpPr>
            <a:spLocks noGrp="1"/>
          </p:cNvSpPr>
          <p:nvPr>
            <p:ph type="subTitle" idx="1"/>
          </p:nvPr>
        </p:nvSpPr>
        <p:spPr>
          <a:xfrm>
            <a:off x="6579278" y="5574926"/>
            <a:ext cx="4000240" cy="475109"/>
          </a:xfrm>
        </p:spPr>
        <p:txBody>
          <a:bodyPr>
            <a:noAutofit/>
          </a:bodyPr>
          <a:lstStyle/>
          <a:p>
            <a:r>
              <a:rPr lang="nb-NO" sz="2800" i="1">
                <a:solidFill>
                  <a:srgbClr val="001046"/>
                </a:solidFill>
              </a:rPr>
              <a:t>«En selvstendig og</a:t>
            </a:r>
          </a:p>
        </p:txBody>
      </p:sp>
      <p:sp>
        <p:nvSpPr>
          <p:cNvPr id="4" name="Undertittel 6"/>
          <p:cNvSpPr txBox="1">
            <a:spLocks/>
          </p:cNvSpPr>
          <p:nvPr/>
        </p:nvSpPr>
        <p:spPr>
          <a:xfrm>
            <a:off x="7154630" y="5930114"/>
            <a:ext cx="5284509" cy="541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600" kern="1200">
                <a:solidFill>
                  <a:srgbClr val="001A58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600" kern="1200">
                <a:solidFill>
                  <a:srgbClr val="001A58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600" kern="1200">
                <a:solidFill>
                  <a:srgbClr val="001A58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600" kern="1200">
                <a:solidFill>
                  <a:srgbClr val="001A5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2800" i="1">
                <a:solidFill>
                  <a:srgbClr val="001046"/>
                </a:solidFill>
              </a:rPr>
              <a:t>nyskapende kommunesektor»</a:t>
            </a:r>
          </a:p>
        </p:txBody>
      </p:sp>
    </p:spTree>
    <p:extLst>
      <p:ext uri="{BB962C8B-B14F-4D97-AF65-F5344CB8AC3E}">
        <p14:creationId xmlns:p14="http://schemas.microsoft.com/office/powerpoint/2010/main" val="2953483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>
            <a:extLst>
              <a:ext uri="{FF2B5EF4-FFF2-40B4-BE49-F238E27FC236}">
                <a16:creationId xmlns:a16="http://schemas.microsoft.com/office/drawing/2014/main" id="{1C195AE4-BE35-43B6-A5C4-A29E5C4C7652}"/>
              </a:ext>
            </a:extLst>
          </p:cNvPr>
          <p:cNvGrpSpPr/>
          <p:nvPr/>
        </p:nvGrpSpPr>
        <p:grpSpPr>
          <a:xfrm>
            <a:off x="761356" y="2369943"/>
            <a:ext cx="9314365" cy="1101914"/>
            <a:chOff x="818148" y="866726"/>
            <a:chExt cx="9909366" cy="1425537"/>
          </a:xfrm>
        </p:grpSpPr>
        <p:sp>
          <p:nvSpPr>
            <p:cNvPr id="9" name="object 16">
              <a:extLst>
                <a:ext uri="{FF2B5EF4-FFF2-40B4-BE49-F238E27FC236}">
                  <a16:creationId xmlns:a16="http://schemas.microsoft.com/office/drawing/2014/main" id="{0BE8DF0D-C512-458B-B69F-E116F8EFB7BB}"/>
                </a:ext>
              </a:extLst>
            </p:cNvPr>
            <p:cNvSpPr/>
            <p:nvPr/>
          </p:nvSpPr>
          <p:spPr>
            <a:xfrm>
              <a:off x="8303553" y="878303"/>
              <a:ext cx="2423961" cy="1413960"/>
            </a:xfrm>
            <a:custGeom>
              <a:avLst/>
              <a:gdLst/>
              <a:ahLst/>
              <a:cxnLst/>
              <a:rect l="l" t="t" r="r" b="b"/>
              <a:pathLst>
                <a:path w="1608454" h="621664">
                  <a:moveTo>
                    <a:pt x="1320152" y="0"/>
                  </a:moveTo>
                  <a:lnTo>
                    <a:pt x="0" y="0"/>
                  </a:lnTo>
                  <a:lnTo>
                    <a:pt x="0" y="621372"/>
                  </a:lnTo>
                  <a:lnTo>
                    <a:pt x="1608277" y="621372"/>
                  </a:lnTo>
                  <a:lnTo>
                    <a:pt x="1608277" y="288124"/>
                  </a:lnTo>
                  <a:lnTo>
                    <a:pt x="1320152" y="0"/>
                  </a:lnTo>
                  <a:close/>
                </a:path>
              </a:pathLst>
            </a:custGeom>
            <a:solidFill>
              <a:srgbClr val="B9E0F7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8">
              <a:extLst>
                <a:ext uri="{FF2B5EF4-FFF2-40B4-BE49-F238E27FC236}">
                  <a16:creationId xmlns:a16="http://schemas.microsoft.com/office/drawing/2014/main" id="{D0A97541-A89C-4B42-BFB2-591C06EEC67C}"/>
                </a:ext>
              </a:extLst>
            </p:cNvPr>
            <p:cNvSpPr txBox="1"/>
            <p:nvPr/>
          </p:nvSpPr>
          <p:spPr>
            <a:xfrm>
              <a:off x="8316147" y="1069084"/>
              <a:ext cx="1872000" cy="494392"/>
            </a:xfrm>
            <a:prstGeom prst="rect">
              <a:avLst/>
            </a:prstGeom>
          </p:spPr>
          <p:txBody>
            <a:bodyPr vert="horz" wrap="square" lIns="144000" tIns="12700" rIns="0" bIns="0" rtlCol="0">
              <a:spAutoFit/>
            </a:bodyPr>
            <a:lstStyle/>
            <a:p>
              <a:pPr marL="12700"/>
              <a:r>
                <a:rPr sz="2400" b="1" spc="-10" dirty="0">
                  <a:solidFill>
                    <a:srgbClr val="231F20"/>
                  </a:solidFill>
                  <a:cs typeface="Calibri" panose="020F0502020204030204" pitchFamily="34" charset="0"/>
                </a:rPr>
                <a:t>VARIASJON</a:t>
              </a:r>
              <a:endParaRPr sz="2400" dirty="0">
                <a:cs typeface="Calibri" panose="020F0502020204030204" pitchFamily="34" charset="0"/>
              </a:endParaRPr>
            </a:p>
          </p:txBody>
        </p:sp>
        <p:grpSp>
          <p:nvGrpSpPr>
            <p:cNvPr id="23" name="Gruppe 22">
              <a:extLst>
                <a:ext uri="{FF2B5EF4-FFF2-40B4-BE49-F238E27FC236}">
                  <a16:creationId xmlns:a16="http://schemas.microsoft.com/office/drawing/2014/main" id="{421CEF07-49DD-4171-AF37-F5C838924810}"/>
                </a:ext>
              </a:extLst>
            </p:cNvPr>
            <p:cNvGrpSpPr/>
            <p:nvPr/>
          </p:nvGrpSpPr>
          <p:grpSpPr>
            <a:xfrm>
              <a:off x="818148" y="866726"/>
              <a:ext cx="2423961" cy="1413960"/>
              <a:chOff x="818148" y="866726"/>
              <a:chExt cx="2423961" cy="1413960"/>
            </a:xfrm>
          </p:grpSpPr>
          <p:sp>
            <p:nvSpPr>
              <p:cNvPr id="3" name="bk object 17">
                <a:extLst>
                  <a:ext uri="{FF2B5EF4-FFF2-40B4-BE49-F238E27FC236}">
                    <a16:creationId xmlns:a16="http://schemas.microsoft.com/office/drawing/2014/main" id="{A59EB005-56B3-45F0-B4D3-597EDC06D1DE}"/>
                  </a:ext>
                </a:extLst>
              </p:cNvPr>
              <p:cNvSpPr/>
              <p:nvPr/>
            </p:nvSpPr>
            <p:spPr>
              <a:xfrm>
                <a:off x="818148" y="866726"/>
                <a:ext cx="2423961" cy="1413960"/>
              </a:xfrm>
              <a:custGeom>
                <a:avLst/>
                <a:gdLst/>
                <a:ahLst/>
                <a:cxnLst/>
                <a:rect l="l" t="t" r="r" b="b"/>
                <a:pathLst>
                  <a:path w="1608455" h="621664">
                    <a:moveTo>
                      <a:pt x="1320152" y="0"/>
                    </a:moveTo>
                    <a:lnTo>
                      <a:pt x="0" y="0"/>
                    </a:lnTo>
                    <a:lnTo>
                      <a:pt x="0" y="621372"/>
                    </a:lnTo>
                    <a:lnTo>
                      <a:pt x="1608277" y="621372"/>
                    </a:lnTo>
                    <a:lnTo>
                      <a:pt x="1608277" y="288124"/>
                    </a:lnTo>
                    <a:lnTo>
                      <a:pt x="1320152" y="0"/>
                    </a:lnTo>
                    <a:close/>
                  </a:path>
                </a:pathLst>
              </a:custGeom>
              <a:solidFill>
                <a:srgbClr val="B9E0F7"/>
              </a:solidFill>
            </p:spPr>
            <p:txBody>
              <a:bodyPr wrap="square" lIns="0" tIns="0" rIns="0" bIns="0" rtlCol="0"/>
              <a:lstStyle/>
              <a:p>
                <a:endParaRPr sz="2400"/>
              </a:p>
            </p:txBody>
          </p:sp>
          <p:sp>
            <p:nvSpPr>
              <p:cNvPr id="4" name="object 2">
                <a:extLst>
                  <a:ext uri="{FF2B5EF4-FFF2-40B4-BE49-F238E27FC236}">
                    <a16:creationId xmlns:a16="http://schemas.microsoft.com/office/drawing/2014/main" id="{DED3EC08-2BAA-46DC-B764-EBA1607FC08E}"/>
                  </a:ext>
                </a:extLst>
              </p:cNvPr>
              <p:cNvSpPr txBox="1"/>
              <p:nvPr/>
            </p:nvSpPr>
            <p:spPr>
              <a:xfrm>
                <a:off x="818148" y="981108"/>
                <a:ext cx="1872000" cy="665912"/>
              </a:xfrm>
              <a:prstGeom prst="rect">
                <a:avLst/>
              </a:prstGeom>
            </p:spPr>
            <p:txBody>
              <a:bodyPr vert="horz" wrap="square" lIns="144000" tIns="72000" rIns="0" bIns="72000" rtlCol="0" anchor="ctr">
                <a:spAutoFit/>
              </a:bodyPr>
              <a:lstStyle/>
              <a:p>
                <a:r>
                  <a:rPr sz="2400" b="1" dirty="0">
                    <a:solidFill>
                      <a:srgbClr val="231F20"/>
                    </a:solidFill>
                    <a:cs typeface="Calibri" panose="020F0502020204030204" pitchFamily="34" charset="0"/>
                  </a:rPr>
                  <a:t>VIKTIG</a:t>
                </a:r>
                <a:endParaRPr sz="2400" b="1" dirty="0">
                  <a:cs typeface="Calibri" panose="020F0502020204030204" pitchFamily="34" charset="0"/>
                </a:endParaRPr>
              </a:p>
            </p:txBody>
          </p:sp>
          <p:sp>
            <p:nvSpPr>
              <p:cNvPr id="15" name="object 2">
                <a:extLst>
                  <a:ext uri="{FF2B5EF4-FFF2-40B4-BE49-F238E27FC236}">
                    <a16:creationId xmlns:a16="http://schemas.microsoft.com/office/drawing/2014/main" id="{46C15930-3F4C-4F2E-86D9-5E130926E6C6}"/>
                  </a:ext>
                </a:extLst>
              </p:cNvPr>
              <p:cNvSpPr txBox="1"/>
              <p:nvPr/>
            </p:nvSpPr>
            <p:spPr>
              <a:xfrm>
                <a:off x="818148" y="1492682"/>
                <a:ext cx="2095026" cy="609387"/>
              </a:xfrm>
              <a:prstGeom prst="rect">
                <a:avLst/>
              </a:prstGeom>
            </p:spPr>
            <p:txBody>
              <a:bodyPr vert="horz" wrap="square" lIns="144000" tIns="72000" rIns="0" bIns="36000" rtlCol="0">
                <a:spAutoFit/>
              </a:bodyPr>
              <a:lstStyle/>
              <a:p>
                <a:pPr marL="12700" marR="5080"/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Når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er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det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viktig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at</a:t>
                </a:r>
                <a:r>
                  <a:rPr sz="1200" spc="-1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vi 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ikke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gjør</a:t>
                </a:r>
                <a:r>
                  <a:rPr sz="1200" spc="-15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feil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?</a:t>
                </a:r>
                <a:endParaRPr sz="1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4" name="Gruppe 23">
              <a:extLst>
                <a:ext uri="{FF2B5EF4-FFF2-40B4-BE49-F238E27FC236}">
                  <a16:creationId xmlns:a16="http://schemas.microsoft.com/office/drawing/2014/main" id="{EF1C02AB-5CB1-453D-87B6-FA863F5D40C4}"/>
                </a:ext>
              </a:extLst>
            </p:cNvPr>
            <p:cNvGrpSpPr/>
            <p:nvPr/>
          </p:nvGrpSpPr>
          <p:grpSpPr>
            <a:xfrm>
              <a:off x="3313279" y="878303"/>
              <a:ext cx="2423961" cy="1413960"/>
              <a:chOff x="3313279" y="878303"/>
              <a:chExt cx="2423961" cy="1413960"/>
            </a:xfrm>
          </p:grpSpPr>
          <p:sp>
            <p:nvSpPr>
              <p:cNvPr id="5" name="object 6">
                <a:extLst>
                  <a:ext uri="{FF2B5EF4-FFF2-40B4-BE49-F238E27FC236}">
                    <a16:creationId xmlns:a16="http://schemas.microsoft.com/office/drawing/2014/main" id="{3AD2C385-488B-4FD7-860A-7A6E3B55ED87}"/>
                  </a:ext>
                </a:extLst>
              </p:cNvPr>
              <p:cNvSpPr/>
              <p:nvPr/>
            </p:nvSpPr>
            <p:spPr>
              <a:xfrm>
                <a:off x="3313279" y="878303"/>
                <a:ext cx="2423961" cy="1413960"/>
              </a:xfrm>
              <a:custGeom>
                <a:avLst/>
                <a:gdLst/>
                <a:ahLst/>
                <a:cxnLst/>
                <a:rect l="l" t="t" r="r" b="b"/>
                <a:pathLst>
                  <a:path w="1608454" h="621664">
                    <a:moveTo>
                      <a:pt x="1320152" y="0"/>
                    </a:moveTo>
                    <a:lnTo>
                      <a:pt x="0" y="0"/>
                    </a:lnTo>
                    <a:lnTo>
                      <a:pt x="0" y="621372"/>
                    </a:lnTo>
                    <a:lnTo>
                      <a:pt x="1608277" y="621372"/>
                    </a:lnTo>
                    <a:lnTo>
                      <a:pt x="1608277" y="288124"/>
                    </a:lnTo>
                    <a:lnTo>
                      <a:pt x="1320152" y="0"/>
                    </a:lnTo>
                    <a:close/>
                  </a:path>
                </a:pathLst>
              </a:custGeom>
              <a:solidFill>
                <a:srgbClr val="B9E0F7"/>
              </a:solidFill>
            </p:spPr>
            <p:txBody>
              <a:bodyPr wrap="square" lIns="0" tIns="0" rIns="0" bIns="0" rtlCol="0"/>
              <a:lstStyle/>
              <a:p>
                <a:endParaRPr sz="2400"/>
              </a:p>
            </p:txBody>
          </p:sp>
          <p:sp>
            <p:nvSpPr>
              <p:cNvPr id="6" name="object 7">
                <a:extLst>
                  <a:ext uri="{FF2B5EF4-FFF2-40B4-BE49-F238E27FC236}">
                    <a16:creationId xmlns:a16="http://schemas.microsoft.com/office/drawing/2014/main" id="{31F4762B-8BA2-460D-9104-41D50E3563F2}"/>
                  </a:ext>
                </a:extLst>
              </p:cNvPr>
              <p:cNvSpPr txBox="1"/>
              <p:nvPr/>
            </p:nvSpPr>
            <p:spPr>
              <a:xfrm>
                <a:off x="3318664" y="1070789"/>
                <a:ext cx="1872000" cy="494392"/>
              </a:xfrm>
              <a:prstGeom prst="rect">
                <a:avLst/>
              </a:prstGeom>
            </p:spPr>
            <p:txBody>
              <a:bodyPr vert="horz" wrap="square" lIns="144000" tIns="12700" rIns="0" bIns="0" rtlCol="0">
                <a:spAutoFit/>
              </a:bodyPr>
              <a:lstStyle/>
              <a:p>
                <a:pPr marL="12700"/>
                <a:r>
                  <a:rPr sz="2400" b="1" spc="-10" dirty="0">
                    <a:solidFill>
                      <a:srgbClr val="231F20"/>
                    </a:solidFill>
                    <a:cs typeface="Calibri" panose="020F0502020204030204" pitchFamily="34" charset="0"/>
                  </a:rPr>
                  <a:t>VANSKELIG</a:t>
                </a:r>
                <a:endParaRPr sz="2400" b="1" dirty="0">
                  <a:cs typeface="Calibri" panose="020F0502020204030204" pitchFamily="34" charset="0"/>
                </a:endParaRPr>
              </a:p>
            </p:txBody>
          </p:sp>
          <p:sp>
            <p:nvSpPr>
              <p:cNvPr id="16" name="object 7">
                <a:extLst>
                  <a:ext uri="{FF2B5EF4-FFF2-40B4-BE49-F238E27FC236}">
                    <a16:creationId xmlns:a16="http://schemas.microsoft.com/office/drawing/2014/main" id="{E3DCE2BD-827A-4448-92AD-BA23CADD25F8}"/>
                  </a:ext>
                </a:extLst>
              </p:cNvPr>
              <p:cNvSpPr txBox="1"/>
              <p:nvPr/>
            </p:nvSpPr>
            <p:spPr>
              <a:xfrm>
                <a:off x="3318664" y="1526496"/>
                <a:ext cx="2376000" cy="374152"/>
              </a:xfrm>
              <a:prstGeom prst="rect">
                <a:avLst/>
              </a:prstGeom>
            </p:spPr>
            <p:txBody>
              <a:bodyPr vert="horz" wrap="square" lIns="144000" tIns="72000" rIns="0" bIns="36000" rtlCol="0">
                <a:spAutoFit/>
              </a:bodyPr>
              <a:lstStyle/>
              <a:p>
                <a:pPr marL="12700"/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Hva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er</a:t>
                </a:r>
                <a:r>
                  <a:rPr sz="1200" spc="-85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vanskelig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?</a:t>
                </a:r>
                <a:endParaRPr sz="1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5" name="Gruppe 24">
              <a:extLst>
                <a:ext uri="{FF2B5EF4-FFF2-40B4-BE49-F238E27FC236}">
                  <a16:creationId xmlns:a16="http://schemas.microsoft.com/office/drawing/2014/main" id="{E8315DBA-44DD-439A-880B-0011A637D06F}"/>
                </a:ext>
              </a:extLst>
            </p:cNvPr>
            <p:cNvGrpSpPr/>
            <p:nvPr/>
          </p:nvGrpSpPr>
          <p:grpSpPr>
            <a:xfrm>
              <a:off x="5808413" y="878303"/>
              <a:ext cx="2423961" cy="1413960"/>
              <a:chOff x="5808413" y="878303"/>
              <a:chExt cx="2423961" cy="1413960"/>
            </a:xfrm>
          </p:grpSpPr>
          <p:sp>
            <p:nvSpPr>
              <p:cNvPr id="7" name="object 11">
                <a:extLst>
                  <a:ext uri="{FF2B5EF4-FFF2-40B4-BE49-F238E27FC236}">
                    <a16:creationId xmlns:a16="http://schemas.microsoft.com/office/drawing/2014/main" id="{AB854D9F-762F-4CB6-946A-525CFCFA27DC}"/>
                  </a:ext>
                </a:extLst>
              </p:cNvPr>
              <p:cNvSpPr/>
              <p:nvPr/>
            </p:nvSpPr>
            <p:spPr>
              <a:xfrm>
                <a:off x="5808413" y="878303"/>
                <a:ext cx="2423961" cy="1413960"/>
              </a:xfrm>
              <a:custGeom>
                <a:avLst/>
                <a:gdLst/>
                <a:ahLst/>
                <a:cxnLst/>
                <a:rect l="l" t="t" r="r" b="b"/>
                <a:pathLst>
                  <a:path w="1608454" h="621664">
                    <a:moveTo>
                      <a:pt x="1320152" y="0"/>
                    </a:moveTo>
                    <a:lnTo>
                      <a:pt x="0" y="0"/>
                    </a:lnTo>
                    <a:lnTo>
                      <a:pt x="0" y="621372"/>
                    </a:lnTo>
                    <a:lnTo>
                      <a:pt x="1608277" y="621372"/>
                    </a:lnTo>
                    <a:lnTo>
                      <a:pt x="1608277" y="288124"/>
                    </a:lnTo>
                    <a:lnTo>
                      <a:pt x="1320152" y="0"/>
                    </a:lnTo>
                    <a:close/>
                  </a:path>
                </a:pathLst>
              </a:custGeom>
              <a:solidFill>
                <a:srgbClr val="B9E0F7"/>
              </a:solidFill>
            </p:spPr>
            <p:txBody>
              <a:bodyPr wrap="square" lIns="0" tIns="0" rIns="0" bIns="0" rtlCol="0"/>
              <a:lstStyle/>
              <a:p>
                <a:endParaRPr sz="2400"/>
              </a:p>
            </p:txBody>
          </p:sp>
          <p:sp>
            <p:nvSpPr>
              <p:cNvPr id="8" name="object 12">
                <a:extLst>
                  <a:ext uri="{FF2B5EF4-FFF2-40B4-BE49-F238E27FC236}">
                    <a16:creationId xmlns:a16="http://schemas.microsoft.com/office/drawing/2014/main" id="{AA705AF9-471F-4180-AEFE-DE40B81E6B16}"/>
                  </a:ext>
                </a:extLst>
              </p:cNvPr>
              <p:cNvSpPr txBox="1"/>
              <p:nvPr/>
            </p:nvSpPr>
            <p:spPr>
              <a:xfrm>
                <a:off x="5808413" y="1069161"/>
                <a:ext cx="1872000" cy="494392"/>
              </a:xfrm>
              <a:prstGeom prst="rect">
                <a:avLst/>
              </a:prstGeom>
            </p:spPr>
            <p:txBody>
              <a:bodyPr vert="horz" wrap="square" lIns="144000" tIns="12700" rIns="0" bIns="0" rtlCol="0">
                <a:spAutoFit/>
              </a:bodyPr>
              <a:lstStyle/>
              <a:p>
                <a:pPr marL="12700"/>
                <a:r>
                  <a:rPr sz="2400" b="1" dirty="0">
                    <a:solidFill>
                      <a:srgbClr val="231F20"/>
                    </a:solidFill>
                    <a:cs typeface="Calibri" panose="020F0502020204030204" pitchFamily="34" charset="0"/>
                  </a:rPr>
                  <a:t>VOLUM</a:t>
                </a:r>
                <a:endParaRPr sz="2400" b="1" dirty="0">
                  <a:cs typeface="Calibri" panose="020F0502020204030204" pitchFamily="34" charset="0"/>
                </a:endParaRPr>
              </a:p>
            </p:txBody>
          </p:sp>
          <p:sp>
            <p:nvSpPr>
              <p:cNvPr id="17" name="object 12">
                <a:extLst>
                  <a:ext uri="{FF2B5EF4-FFF2-40B4-BE49-F238E27FC236}">
                    <a16:creationId xmlns:a16="http://schemas.microsoft.com/office/drawing/2014/main" id="{FE90C2FE-9D22-4D8F-9C1F-F4E1F1C427FB}"/>
                  </a:ext>
                </a:extLst>
              </p:cNvPr>
              <p:cNvSpPr txBox="1"/>
              <p:nvPr/>
            </p:nvSpPr>
            <p:spPr>
              <a:xfrm>
                <a:off x="5808413" y="1532907"/>
                <a:ext cx="2376000" cy="374152"/>
              </a:xfrm>
              <a:prstGeom prst="rect">
                <a:avLst/>
              </a:prstGeom>
            </p:spPr>
            <p:txBody>
              <a:bodyPr vert="horz" wrap="square" lIns="144000" tIns="72000" rIns="0" bIns="36000" rtlCol="0">
                <a:spAutoFit/>
              </a:bodyPr>
              <a:lstStyle/>
              <a:p>
                <a:pPr marL="12700" marR="5080"/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Hva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er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det vi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gjør</a:t>
                </a:r>
                <a:r>
                  <a:rPr sz="1200" spc="-1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sz="1200" dirty="0" err="1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mye</a:t>
                </a:r>
                <a:r>
                  <a:rPr sz="1200" dirty="0">
                    <a:solidFill>
                      <a:srgbClr val="231F2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av?</a:t>
                </a:r>
                <a:endParaRPr sz="1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18" name="object 18">
            <a:extLst>
              <a:ext uri="{FF2B5EF4-FFF2-40B4-BE49-F238E27FC236}">
                <a16:creationId xmlns:a16="http://schemas.microsoft.com/office/drawing/2014/main" id="{F3496498-914A-4AB4-B231-94ED6C411D20}"/>
              </a:ext>
            </a:extLst>
          </p:cNvPr>
          <p:cNvSpPr txBox="1"/>
          <p:nvPr/>
        </p:nvSpPr>
        <p:spPr>
          <a:xfrm>
            <a:off x="7797299" y="2898728"/>
            <a:ext cx="2063562" cy="478387"/>
          </a:xfrm>
          <a:prstGeom prst="rect">
            <a:avLst/>
          </a:prstGeom>
        </p:spPr>
        <p:txBody>
          <a:bodyPr vert="horz" wrap="square" lIns="144000" tIns="72000" rIns="0" bIns="36000" rtlCol="0">
            <a:spAutoFit/>
          </a:bodyPr>
          <a:lstStyle/>
          <a:p>
            <a:pPr marL="12700" marR="5080"/>
            <a:r>
              <a:rPr sz="12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</a:t>
            </a:r>
            <a:r>
              <a:rPr sz="12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det </a:t>
            </a:r>
            <a:r>
              <a:rPr sz="12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oppgaver</a:t>
            </a:r>
            <a:r>
              <a:rPr sz="12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eller</a:t>
            </a:r>
            <a:r>
              <a:rPr sz="12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prosesser</a:t>
            </a:r>
            <a:r>
              <a:rPr sz="12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</a:t>
            </a:r>
            <a:r>
              <a:rPr sz="12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utføres</a:t>
            </a:r>
            <a:r>
              <a:rPr sz="1200" spc="-4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2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ulikt</a:t>
            </a:r>
            <a:r>
              <a:rPr sz="12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DA0BC317-B2F7-4D65-9D12-9B3C82B59E37}"/>
              </a:ext>
            </a:extLst>
          </p:cNvPr>
          <p:cNvSpPr txBox="1"/>
          <p:nvPr/>
        </p:nvSpPr>
        <p:spPr>
          <a:xfrm>
            <a:off x="761356" y="4136261"/>
            <a:ext cx="9532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nb-NO" sz="2400" dirty="0">
                <a:solidFill>
                  <a:srgbClr val="002060"/>
                </a:solidFill>
              </a:rPr>
              <a:t>Tenk for deg selv noen minutter og noter ned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b-NO" sz="2400" dirty="0">
                <a:solidFill>
                  <a:srgbClr val="002060"/>
                </a:solidFill>
              </a:rPr>
              <a:t>Snakk sammen i gruppen, sammenligne og diskuter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b-NO" sz="2400" dirty="0">
                <a:solidFill>
                  <a:srgbClr val="002060"/>
                </a:solidFill>
              </a:rPr>
              <a:t>Bli enige om 3-5 arbeidsprosesser som bør </a:t>
            </a:r>
            <a:r>
              <a:rPr lang="nb-NO" sz="2400" dirty="0" err="1">
                <a:solidFill>
                  <a:srgbClr val="002060"/>
                </a:solidFill>
              </a:rPr>
              <a:t>risikovurderes</a:t>
            </a:r>
            <a:endParaRPr lang="nb-NO" sz="2400" dirty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endParaRPr lang="nb-NO" dirty="0"/>
          </a:p>
        </p:txBody>
      </p:sp>
      <p:sp>
        <p:nvSpPr>
          <p:cNvPr id="22" name="Tittel 21">
            <a:extLst>
              <a:ext uri="{FF2B5EF4-FFF2-40B4-BE49-F238E27FC236}">
                <a16:creationId xmlns:a16="http://schemas.microsoft.com/office/drawing/2014/main" id="{7B31FC69-06FE-41CF-922E-F63924DD3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Bruk 4V-metoden til å finne risikoområdene:</a:t>
            </a:r>
          </a:p>
        </p:txBody>
      </p:sp>
    </p:spTree>
    <p:extLst>
      <p:ext uri="{BB962C8B-B14F-4D97-AF65-F5344CB8AC3E}">
        <p14:creationId xmlns:p14="http://schemas.microsoft.com/office/powerpoint/2010/main" val="3315169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Få oversikt over prosessen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461607"/>
            <a:ext cx="2750546" cy="2708434"/>
            <a:chOff x="7351922" y="-51836"/>
            <a:chExt cx="2750546" cy="2708434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8101920" y="-51836"/>
              <a:ext cx="1096313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nb-NO" sz="170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6" name="Grafikk 5" descr="Arbeidsflyt">
            <a:extLst>
              <a:ext uri="{FF2B5EF4-FFF2-40B4-BE49-F238E27FC236}">
                <a16:creationId xmlns:a16="http://schemas.microsoft.com/office/drawing/2014/main" id="{D853D7EF-1FAA-4FD3-B01C-E2A9F6F749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99248" y="984264"/>
            <a:ext cx="1740635" cy="174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1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6">
            <a:extLst>
              <a:ext uri="{FF2B5EF4-FFF2-40B4-BE49-F238E27FC236}">
                <a16:creationId xmlns:a16="http://schemas.microsoft.com/office/drawing/2014/main" id="{F6A0D7D8-C2B1-F941-A819-4109BE6B049B}"/>
              </a:ext>
            </a:extLst>
          </p:cNvPr>
          <p:cNvSpPr/>
          <p:nvPr/>
        </p:nvSpPr>
        <p:spPr>
          <a:xfrm>
            <a:off x="8762636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53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7">
            <a:extLst>
              <a:ext uri="{FF2B5EF4-FFF2-40B4-BE49-F238E27FC236}">
                <a16:creationId xmlns:a16="http://schemas.microsoft.com/office/drawing/2014/main" id="{6553AE89-B395-6B48-9BAD-A7A2A2DB3F26}"/>
              </a:ext>
            </a:extLst>
          </p:cNvPr>
          <p:cNvSpPr/>
          <p:nvPr/>
        </p:nvSpPr>
        <p:spPr>
          <a:xfrm>
            <a:off x="8855463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16">
            <a:extLst>
              <a:ext uri="{FF2B5EF4-FFF2-40B4-BE49-F238E27FC236}">
                <a16:creationId xmlns:a16="http://schemas.microsoft.com/office/drawing/2014/main" id="{947DD15A-B85F-084D-A956-01E73D50B50C}"/>
              </a:ext>
            </a:extLst>
          </p:cNvPr>
          <p:cNvSpPr/>
          <p:nvPr/>
        </p:nvSpPr>
        <p:spPr>
          <a:xfrm>
            <a:off x="1556250" y="3431610"/>
            <a:ext cx="9213036" cy="779857"/>
          </a:xfrm>
          <a:custGeom>
            <a:avLst/>
            <a:gdLst/>
            <a:ahLst/>
            <a:cxnLst/>
            <a:rect l="l" t="t" r="r" b="b"/>
            <a:pathLst>
              <a:path w="6001384" h="508000">
                <a:moveTo>
                  <a:pt x="5888062" y="0"/>
                </a:moveTo>
                <a:lnTo>
                  <a:pt x="5932128" y="8896"/>
                </a:lnTo>
                <a:lnTo>
                  <a:pt x="5968112" y="33158"/>
                </a:lnTo>
                <a:lnTo>
                  <a:pt x="5992374" y="69142"/>
                </a:lnTo>
                <a:lnTo>
                  <a:pt x="6001270" y="113207"/>
                </a:lnTo>
                <a:lnTo>
                  <a:pt x="6001270" y="394792"/>
                </a:lnTo>
                <a:lnTo>
                  <a:pt x="5992374" y="438862"/>
                </a:lnTo>
                <a:lnTo>
                  <a:pt x="5968112" y="474846"/>
                </a:lnTo>
                <a:lnTo>
                  <a:pt x="5932128" y="499105"/>
                </a:lnTo>
                <a:lnTo>
                  <a:pt x="5888062" y="508000"/>
                </a:lnTo>
                <a:lnTo>
                  <a:pt x="113207" y="508000"/>
                </a:lnTo>
                <a:lnTo>
                  <a:pt x="69142" y="499105"/>
                </a:lnTo>
                <a:lnTo>
                  <a:pt x="33158" y="474846"/>
                </a:lnTo>
                <a:lnTo>
                  <a:pt x="8896" y="438862"/>
                </a:lnTo>
                <a:lnTo>
                  <a:pt x="0" y="394792"/>
                </a:lnTo>
                <a:lnTo>
                  <a:pt x="0" y="113207"/>
                </a:lnTo>
                <a:lnTo>
                  <a:pt x="8896" y="69142"/>
                </a:lnTo>
                <a:lnTo>
                  <a:pt x="33158" y="33158"/>
                </a:lnTo>
                <a:lnTo>
                  <a:pt x="69142" y="8896"/>
                </a:lnTo>
                <a:lnTo>
                  <a:pt x="113207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17">
            <a:extLst>
              <a:ext uri="{FF2B5EF4-FFF2-40B4-BE49-F238E27FC236}">
                <a16:creationId xmlns:a16="http://schemas.microsoft.com/office/drawing/2014/main" id="{E05D979C-B2E1-214E-9548-0B97CB1BC635}"/>
              </a:ext>
            </a:extLst>
          </p:cNvPr>
          <p:cNvSpPr/>
          <p:nvPr/>
        </p:nvSpPr>
        <p:spPr>
          <a:xfrm>
            <a:off x="6104606" y="4112175"/>
            <a:ext cx="98457" cy="193988"/>
          </a:xfrm>
          <a:custGeom>
            <a:avLst/>
            <a:gdLst/>
            <a:ahLst/>
            <a:cxnLst/>
            <a:rect l="l" t="t" r="r" b="b"/>
            <a:pathLst>
              <a:path w="64135" h="126364">
                <a:moveTo>
                  <a:pt x="64122" y="125907"/>
                </a:moveTo>
                <a:lnTo>
                  <a:pt x="0" y="61785"/>
                </a:lnTo>
                <a:lnTo>
                  <a:pt x="61785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18">
            <a:extLst>
              <a:ext uri="{FF2B5EF4-FFF2-40B4-BE49-F238E27FC236}">
                <a16:creationId xmlns:a16="http://schemas.microsoft.com/office/drawing/2014/main" id="{32197961-02CD-A84E-9479-4715C6D83484}"/>
              </a:ext>
            </a:extLst>
          </p:cNvPr>
          <p:cNvSpPr/>
          <p:nvPr/>
        </p:nvSpPr>
        <p:spPr>
          <a:xfrm>
            <a:off x="3347485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19">
            <a:extLst>
              <a:ext uri="{FF2B5EF4-FFF2-40B4-BE49-F238E27FC236}">
                <a16:creationId xmlns:a16="http://schemas.microsoft.com/office/drawing/2014/main" id="{0BF78256-057E-3146-A877-FD5FA1567A00}"/>
              </a:ext>
            </a:extLst>
          </p:cNvPr>
          <p:cNvSpPr/>
          <p:nvPr/>
        </p:nvSpPr>
        <p:spPr>
          <a:xfrm>
            <a:off x="3440311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0">
            <a:extLst>
              <a:ext uri="{FF2B5EF4-FFF2-40B4-BE49-F238E27FC236}">
                <a16:creationId xmlns:a16="http://schemas.microsoft.com/office/drawing/2014/main" id="{8E7ACDA9-7F14-D641-AC0C-AF30CF67D7B0}"/>
              </a:ext>
            </a:extLst>
          </p:cNvPr>
          <p:cNvSpPr/>
          <p:nvPr/>
        </p:nvSpPr>
        <p:spPr>
          <a:xfrm>
            <a:off x="5145230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21">
            <a:extLst>
              <a:ext uri="{FF2B5EF4-FFF2-40B4-BE49-F238E27FC236}">
                <a16:creationId xmlns:a16="http://schemas.microsoft.com/office/drawing/2014/main" id="{D92A871F-908F-9942-9BEB-481918B9AF39}"/>
              </a:ext>
            </a:extLst>
          </p:cNvPr>
          <p:cNvSpPr/>
          <p:nvPr/>
        </p:nvSpPr>
        <p:spPr>
          <a:xfrm>
            <a:off x="523805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22">
            <a:extLst>
              <a:ext uri="{FF2B5EF4-FFF2-40B4-BE49-F238E27FC236}">
                <a16:creationId xmlns:a16="http://schemas.microsoft.com/office/drawing/2014/main" id="{A38F990E-6B15-4A4F-9BFF-F7D529F8BFDB}"/>
              </a:ext>
            </a:extLst>
          </p:cNvPr>
          <p:cNvSpPr/>
          <p:nvPr/>
        </p:nvSpPr>
        <p:spPr>
          <a:xfrm>
            <a:off x="6954018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23">
            <a:extLst>
              <a:ext uri="{FF2B5EF4-FFF2-40B4-BE49-F238E27FC236}">
                <a16:creationId xmlns:a16="http://schemas.microsoft.com/office/drawing/2014/main" id="{34F6F7E1-6074-F44E-8A29-1BF787E5734F}"/>
              </a:ext>
            </a:extLst>
          </p:cNvPr>
          <p:cNvSpPr/>
          <p:nvPr/>
        </p:nvSpPr>
        <p:spPr>
          <a:xfrm>
            <a:off x="704684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46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31AC03C-E2A6-1D4C-86C9-F75795A81BBE}"/>
              </a:ext>
            </a:extLst>
          </p:cNvPr>
          <p:cNvSpPr/>
          <p:nvPr/>
        </p:nvSpPr>
        <p:spPr>
          <a:xfrm>
            <a:off x="1821771" y="2610859"/>
            <a:ext cx="1452484" cy="1320662"/>
          </a:xfrm>
          <a:prstGeom prst="rect">
            <a:avLst/>
          </a:prstGeom>
          <a:solidFill>
            <a:srgbClr val="B9DF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b="1">
                <a:solidFill>
                  <a:schemeClr val="tx1"/>
                </a:solidFill>
              </a:rPr>
              <a:t>Hva kan </a:t>
            </a:r>
          </a:p>
          <a:p>
            <a:pPr algn="ctr"/>
            <a:r>
              <a:rPr lang="nb-NO" sz="2400" b="1">
                <a:solidFill>
                  <a:schemeClr val="tx1"/>
                </a:solidFill>
              </a:rPr>
              <a:t>gå galt?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E3F22AB2-9278-C240-A87E-3C4ADE6F022B}"/>
              </a:ext>
            </a:extLst>
          </p:cNvPr>
          <p:cNvSpPr/>
          <p:nvPr/>
        </p:nvSpPr>
        <p:spPr>
          <a:xfrm>
            <a:off x="36149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Hvor galt kan det gå?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3A38E367-78C8-BC43-916A-5CB08E8DB6C4}"/>
              </a:ext>
            </a:extLst>
          </p:cNvPr>
          <p:cNvSpPr/>
          <p:nvPr/>
        </p:nvSpPr>
        <p:spPr>
          <a:xfrm>
            <a:off x="54437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er gjort for å unngå at det går galt?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AD2F5EA3-9E53-FD4B-A2FD-2A7C3A5D2B50}"/>
              </a:ext>
            </a:extLst>
          </p:cNvPr>
          <p:cNvSpPr/>
          <p:nvPr/>
        </p:nvSpPr>
        <p:spPr>
          <a:xfrm>
            <a:off x="724879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Er det nok?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9B8BB011-DE0B-4C45-BDDA-7F1052722D91}"/>
              </a:ext>
            </a:extLst>
          </p:cNvPr>
          <p:cNvSpPr/>
          <p:nvPr/>
        </p:nvSpPr>
        <p:spPr>
          <a:xfrm>
            <a:off x="90538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Oppfølging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87A719D7-84A9-4415-A8C3-9C83CCE6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a</a:t>
            </a:r>
            <a:r>
              <a:rPr lang="nb-SJ" dirty="0"/>
              <a:t> </a:t>
            </a:r>
            <a:r>
              <a:rPr lang="nb-NO" dirty="0"/>
              <a:t>k</a:t>
            </a:r>
            <a:r>
              <a:rPr lang="nb-SJ" dirty="0"/>
              <a:t>a</a:t>
            </a:r>
            <a:r>
              <a:rPr lang="nb-NO" dirty="0"/>
              <a:t>n</a:t>
            </a:r>
            <a:r>
              <a:rPr lang="nb-SJ" dirty="0"/>
              <a:t> </a:t>
            </a:r>
            <a:r>
              <a:rPr lang="nb-NO" dirty="0"/>
              <a:t>g</a:t>
            </a:r>
            <a:r>
              <a:rPr lang="nb-SJ" dirty="0"/>
              <a:t>å </a:t>
            </a:r>
            <a:r>
              <a:rPr lang="nb-NO" dirty="0"/>
              <a:t>g</a:t>
            </a:r>
            <a:r>
              <a:rPr lang="nb-SJ" dirty="0"/>
              <a:t>a</a:t>
            </a:r>
            <a:r>
              <a:rPr lang="nb-NO" dirty="0"/>
              <a:t>l</a:t>
            </a:r>
            <a:r>
              <a:rPr lang="nb-SJ" dirty="0"/>
              <a:t>t?</a:t>
            </a:r>
            <a:endParaRPr lang="nb-NO" dirty="0"/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D5331EBA-CAF7-4F86-8900-F7EE93A539F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4392120"/>
            <a:ext cx="10972800" cy="1517791"/>
          </a:xfrm>
        </p:spPr>
        <p:txBody>
          <a:bodyPr>
            <a:normAutofit fontScale="92500" lnSpcReduction="20000"/>
          </a:bodyPr>
          <a:lstStyle/>
          <a:p>
            <a:r>
              <a:rPr lang="nb-SJ" dirty="0"/>
              <a:t>K</a:t>
            </a:r>
            <a:r>
              <a:rPr lang="nb-NO" dirty="0"/>
              <a:t>a</a:t>
            </a:r>
            <a:r>
              <a:rPr lang="nb-SJ" dirty="0"/>
              <a:t>r</a:t>
            </a:r>
            <a:r>
              <a:rPr lang="nb-NO" dirty="0"/>
              <a:t>t</a:t>
            </a:r>
            <a:r>
              <a:rPr lang="nb-SJ" dirty="0"/>
              <a:t>l</a:t>
            </a:r>
            <a:r>
              <a:rPr lang="nb-NO" dirty="0"/>
              <a:t>e</a:t>
            </a:r>
            <a:r>
              <a:rPr lang="nb-SJ" dirty="0"/>
              <a:t>g</a:t>
            </a:r>
            <a:r>
              <a:rPr lang="nb-NO" dirty="0"/>
              <a:t>g</a:t>
            </a:r>
            <a:r>
              <a:rPr lang="nb-SJ" dirty="0"/>
              <a:t>e </a:t>
            </a:r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i</a:t>
            </a:r>
            <a:r>
              <a:rPr lang="nb-SJ" dirty="0"/>
              <a:t>l</a:t>
            </a:r>
            <a:r>
              <a:rPr lang="nb-NO" dirty="0"/>
              <a:t>k</a:t>
            </a:r>
            <a:r>
              <a:rPr lang="nb-SJ" dirty="0"/>
              <a:t>e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e</a:t>
            </a:r>
            <a:r>
              <a:rPr lang="nb-SJ" dirty="0"/>
              <a:t>r </a:t>
            </a:r>
            <a:r>
              <a:rPr lang="nb-NO" dirty="0"/>
              <a:t>s</a:t>
            </a:r>
            <a:r>
              <a:rPr lang="nb-SJ" dirty="0"/>
              <a:t>o</a:t>
            </a:r>
            <a:r>
              <a:rPr lang="nb-NO" dirty="0"/>
              <a:t>m</a:t>
            </a:r>
            <a:r>
              <a:rPr lang="nb-SJ" dirty="0"/>
              <a:t> </a:t>
            </a:r>
            <a:r>
              <a:rPr lang="nb-NO" dirty="0"/>
              <a:t>f</a:t>
            </a:r>
            <a:r>
              <a:rPr lang="nb-SJ" dirty="0"/>
              <a:t>i</a:t>
            </a:r>
            <a:r>
              <a:rPr lang="nb-NO" dirty="0"/>
              <a:t>n</a:t>
            </a:r>
            <a:r>
              <a:rPr lang="nb-SJ" dirty="0"/>
              <a:t>n</a:t>
            </a:r>
            <a:r>
              <a:rPr lang="nb-NO" dirty="0"/>
              <a:t>e</a:t>
            </a:r>
            <a:r>
              <a:rPr lang="nb-SJ" dirty="0"/>
              <a:t>s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n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f</a:t>
            </a:r>
            <a:r>
              <a:rPr lang="nb-NO" dirty="0"/>
              <a:t>o</a:t>
            </a:r>
            <a:r>
              <a:rPr lang="nb-SJ" dirty="0"/>
              <a:t>r </a:t>
            </a:r>
            <a:r>
              <a:rPr lang="nb-NO" dirty="0"/>
              <a:t>d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 </a:t>
            </a:r>
            <a:r>
              <a:rPr lang="nb-NO" dirty="0"/>
              <a:t>v</a:t>
            </a:r>
            <a:r>
              <a:rPr lang="nb-SJ" dirty="0"/>
              <a:t>a</a:t>
            </a:r>
            <a:r>
              <a:rPr lang="nb-NO" dirty="0"/>
              <a:t>l</a:t>
            </a:r>
            <a:r>
              <a:rPr lang="nb-SJ" dirty="0"/>
              <a:t>gte arbeidspro</a:t>
            </a:r>
            <a:r>
              <a:rPr lang="nb-NO" dirty="0"/>
              <a:t>s</a:t>
            </a:r>
            <a:r>
              <a:rPr lang="nb-SJ" dirty="0"/>
              <a:t>e</a:t>
            </a:r>
            <a:r>
              <a:rPr lang="nb-NO" dirty="0"/>
              <a:t>s</a:t>
            </a:r>
            <a:r>
              <a:rPr lang="nb-SJ" dirty="0"/>
              <a:t>s</a:t>
            </a:r>
            <a:r>
              <a:rPr lang="nb-NO" dirty="0"/>
              <a:t>e</a:t>
            </a:r>
            <a:r>
              <a:rPr lang="nb-SJ" dirty="0"/>
              <a:t>n</a:t>
            </a:r>
          </a:p>
          <a:p>
            <a:r>
              <a:rPr lang="nb-NO" dirty="0"/>
              <a:t>U</a:t>
            </a:r>
            <a:r>
              <a:rPr lang="nb-SJ" dirty="0"/>
              <a:t>tgangspun</a:t>
            </a:r>
            <a:r>
              <a:rPr lang="nb-NO" dirty="0"/>
              <a:t>k</a:t>
            </a:r>
            <a:r>
              <a:rPr lang="nb-SJ" dirty="0"/>
              <a:t>t</a:t>
            </a:r>
            <a:r>
              <a:rPr lang="nb-NO" dirty="0"/>
              <a:t>e</a:t>
            </a:r>
            <a:r>
              <a:rPr lang="nb-SJ" dirty="0"/>
              <a:t>t </a:t>
            </a:r>
            <a:r>
              <a:rPr lang="nb-NO" dirty="0"/>
              <a:t>e</a:t>
            </a:r>
            <a:r>
              <a:rPr lang="nb-SJ" dirty="0"/>
              <a:t>r dagens situasjon og </a:t>
            </a:r>
            <a:r>
              <a:rPr lang="nb-NO" dirty="0"/>
              <a:t>p</a:t>
            </a:r>
            <a:r>
              <a:rPr lang="nb-SJ" dirty="0"/>
              <a:t>r</a:t>
            </a:r>
            <a:r>
              <a:rPr lang="nb-NO" dirty="0"/>
              <a:t>a</a:t>
            </a:r>
            <a:r>
              <a:rPr lang="nb-SJ" dirty="0"/>
              <a:t>k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s</a:t>
            </a:r>
            <a:endParaRPr lang="nb-SJ" dirty="0"/>
          </a:p>
          <a:p>
            <a:r>
              <a:rPr lang="nb-NO" dirty="0"/>
              <a:t>N</a:t>
            </a:r>
            <a:r>
              <a:rPr lang="nb-SJ" dirty="0"/>
              <a:t>o</a:t>
            </a:r>
            <a:r>
              <a:rPr lang="nb-NO" dirty="0"/>
              <a:t>t</a:t>
            </a:r>
            <a:r>
              <a:rPr lang="nb-SJ" dirty="0"/>
              <a:t>er ned handlingene som inngår i </a:t>
            </a:r>
            <a:r>
              <a:rPr lang="nb-NO" dirty="0"/>
              <a:t>a</a:t>
            </a:r>
            <a:r>
              <a:rPr lang="nb-SJ" dirty="0"/>
              <a:t>r</a:t>
            </a:r>
            <a:r>
              <a:rPr lang="nb-NO" dirty="0"/>
              <a:t>b</a:t>
            </a:r>
            <a:r>
              <a:rPr lang="nb-SJ" dirty="0"/>
              <a:t>e</a:t>
            </a:r>
            <a:r>
              <a:rPr lang="nb-NO" dirty="0"/>
              <a:t>i</a:t>
            </a:r>
            <a:r>
              <a:rPr lang="nb-SJ" dirty="0"/>
              <a:t>d</a:t>
            </a:r>
            <a:r>
              <a:rPr lang="nb-NO" dirty="0"/>
              <a:t>s</a:t>
            </a:r>
            <a:r>
              <a:rPr lang="nb-SJ" dirty="0"/>
              <a:t>p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s</a:t>
            </a:r>
            <a:r>
              <a:rPr lang="nb-SJ" dirty="0"/>
              <a:t>e</a:t>
            </a:r>
            <a:r>
              <a:rPr lang="nb-NO" dirty="0"/>
              <a:t>s</a:t>
            </a:r>
            <a:r>
              <a:rPr lang="nb-SJ" dirty="0"/>
              <a:t>s</a:t>
            </a:r>
            <a:r>
              <a:rPr lang="nb-NO" dirty="0"/>
              <a:t>e</a:t>
            </a:r>
            <a:r>
              <a:rPr lang="nb-SJ" dirty="0"/>
              <a:t>n</a:t>
            </a:r>
          </a:p>
          <a:p>
            <a:r>
              <a:rPr lang="nb-NO" dirty="0"/>
              <a:t>I</a:t>
            </a:r>
            <a:r>
              <a:rPr lang="nb-SJ" dirty="0"/>
              <a:t>k</a:t>
            </a:r>
            <a:r>
              <a:rPr lang="nb-NO" dirty="0"/>
              <a:t>k</a:t>
            </a:r>
            <a:r>
              <a:rPr lang="nb-SJ" dirty="0"/>
              <a:t>e 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g</a:t>
            </a:r>
            <a:r>
              <a:rPr lang="nb-SJ" dirty="0"/>
              <a:t>n</a:t>
            </a:r>
            <a:r>
              <a:rPr lang="nb-NO" dirty="0"/>
              <a:t>e</a:t>
            </a:r>
            <a:r>
              <a:rPr lang="nb-SJ" dirty="0"/>
              <a:t> </a:t>
            </a:r>
            <a:r>
              <a:rPr lang="nb-NO" dirty="0"/>
              <a:t>e</a:t>
            </a:r>
            <a:r>
              <a:rPr lang="nb-SJ" dirty="0"/>
              <a:t>t </a:t>
            </a:r>
            <a:r>
              <a:rPr lang="nb-NO" dirty="0"/>
              <a:t>i</a:t>
            </a:r>
            <a:r>
              <a:rPr lang="nb-SJ" dirty="0"/>
              <a:t>dealbil</a:t>
            </a:r>
            <a:r>
              <a:rPr lang="nb-NO" dirty="0"/>
              <a:t>d</a:t>
            </a:r>
            <a:r>
              <a:rPr lang="nb-SJ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773132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36F1D6-42D1-4E99-A016-3AF90753B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SJ" dirty="0"/>
              <a:t>A</a:t>
            </a:r>
            <a:r>
              <a:rPr lang="nb-NO" dirty="0"/>
              <a:t>r</a:t>
            </a:r>
            <a:r>
              <a:rPr lang="nb-SJ" dirty="0"/>
              <a:t>b</a:t>
            </a:r>
            <a:r>
              <a:rPr lang="nb-NO" dirty="0"/>
              <a:t>e</a:t>
            </a:r>
            <a:r>
              <a:rPr lang="nb-SJ" dirty="0"/>
              <a:t>i</a:t>
            </a:r>
            <a:r>
              <a:rPr lang="nb-NO" dirty="0"/>
              <a:t>d</a:t>
            </a:r>
            <a:r>
              <a:rPr lang="nb-SJ" dirty="0"/>
              <a:t>s</a:t>
            </a:r>
            <a:r>
              <a:rPr lang="nb-NO" dirty="0"/>
              <a:t>p</a:t>
            </a:r>
            <a:r>
              <a:rPr lang="nb-SJ" dirty="0"/>
              <a:t>r</a:t>
            </a:r>
            <a:r>
              <a:rPr lang="nb-NO" dirty="0"/>
              <a:t>o</a:t>
            </a:r>
            <a:r>
              <a:rPr lang="nb-SJ" dirty="0"/>
              <a:t>s</a:t>
            </a:r>
            <a:r>
              <a:rPr lang="nb-NO" dirty="0"/>
              <a:t>e</a:t>
            </a:r>
            <a:r>
              <a:rPr lang="nb-SJ" dirty="0"/>
              <a:t>s</a:t>
            </a:r>
            <a:r>
              <a:rPr lang="nb-NO" dirty="0"/>
              <a:t>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FA07B3-E2DB-4081-AD85-73E8FCD8E1D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759226"/>
            <a:ext cx="7947990" cy="4150686"/>
          </a:xfrm>
        </p:spPr>
        <p:txBody>
          <a:bodyPr/>
          <a:lstStyle/>
          <a:p>
            <a:pPr fontAlgn="base"/>
            <a:r>
              <a:rPr lang="nb-SJ" dirty="0"/>
              <a:t>E</a:t>
            </a:r>
            <a:r>
              <a:rPr lang="nb-NO" dirty="0"/>
              <a:t>n rekke med handlinger som er nødvendige for å løse en </a:t>
            </a:r>
            <a:r>
              <a:rPr lang="nb-SJ" dirty="0"/>
              <a:t>(</a:t>
            </a:r>
            <a:r>
              <a:rPr lang="nb-NO" dirty="0"/>
              <a:t>definert</a:t>
            </a:r>
            <a:r>
              <a:rPr lang="nb-SJ" dirty="0"/>
              <a:t>) </a:t>
            </a:r>
            <a:r>
              <a:rPr lang="nb-NO" dirty="0"/>
              <a:t>arbeidsoppgave</a:t>
            </a:r>
          </a:p>
          <a:p>
            <a:pPr lvl="1"/>
            <a:r>
              <a:rPr lang="nb-SJ" dirty="0"/>
              <a:t>A</a:t>
            </a:r>
            <a:r>
              <a:rPr lang="nb-NO" dirty="0" err="1"/>
              <a:t>ktiviteter</a:t>
            </a:r>
            <a:endParaRPr lang="nb-SJ" dirty="0"/>
          </a:p>
          <a:p>
            <a:pPr lvl="1"/>
            <a:r>
              <a:rPr lang="nb-SJ" dirty="0"/>
              <a:t>K</a:t>
            </a:r>
            <a:r>
              <a:rPr lang="nb-NO" dirty="0" err="1"/>
              <a:t>ontakt</a:t>
            </a:r>
            <a:endParaRPr lang="nb-SJ" dirty="0"/>
          </a:p>
          <a:p>
            <a:pPr lvl="1"/>
            <a:r>
              <a:rPr lang="nb-SJ" dirty="0"/>
              <a:t>H</a:t>
            </a:r>
            <a:r>
              <a:rPr lang="nb-NO" dirty="0"/>
              <a:t>endelser</a:t>
            </a:r>
            <a:endParaRPr lang="nb-SJ" dirty="0"/>
          </a:p>
          <a:p>
            <a:pPr lvl="1"/>
            <a:r>
              <a:rPr lang="nb-SJ" dirty="0"/>
              <a:t>V</a:t>
            </a:r>
            <a:r>
              <a:rPr lang="nb-NO" dirty="0" err="1"/>
              <a:t>urderinger</a:t>
            </a:r>
            <a:r>
              <a:rPr lang="nb-NO" dirty="0"/>
              <a:t> </a:t>
            </a:r>
            <a:endParaRPr lang="nb-SJ" dirty="0"/>
          </a:p>
          <a:p>
            <a:pPr lvl="1"/>
            <a:r>
              <a:rPr lang="nb-SJ" dirty="0"/>
              <a:t>K</a:t>
            </a:r>
            <a:r>
              <a:rPr lang="nb-NO" dirty="0" err="1"/>
              <a:t>onklusjoner</a:t>
            </a:r>
            <a:r>
              <a:rPr lang="nb-SJ" dirty="0"/>
              <a:t> </a:t>
            </a:r>
            <a:r>
              <a:rPr lang="nb-NO" dirty="0"/>
              <a:t>o</a:t>
            </a:r>
            <a:r>
              <a:rPr lang="nb-SJ" dirty="0"/>
              <a:t>g </a:t>
            </a:r>
            <a:r>
              <a:rPr lang="nb-NO" dirty="0"/>
              <a:t>beslutninger</a:t>
            </a:r>
          </a:p>
        </p:txBody>
      </p:sp>
    </p:spTree>
    <p:extLst>
      <p:ext uri="{BB962C8B-B14F-4D97-AF65-F5344CB8AC3E}">
        <p14:creationId xmlns:p14="http://schemas.microsoft.com/office/powerpoint/2010/main" val="1544290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997FAE-907F-411E-9BE4-F0C1D05853E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b-SJ"/>
              <a:t>E</a:t>
            </a:r>
            <a:r>
              <a:rPr lang="nb-NO"/>
              <a:t>k</a:t>
            </a:r>
            <a:r>
              <a:rPr lang="nb-SJ"/>
              <a:t>sempel ansettelse - flytskjem</a:t>
            </a:r>
            <a:r>
              <a:rPr lang="nb-SJ" dirty="0"/>
              <a:t>a</a:t>
            </a:r>
            <a:endParaRPr lang="nb-NO" dirty="0"/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30146C4A-25AC-4A54-9D95-D02A3C6457E9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420275886"/>
              </p:ext>
            </p:extLst>
          </p:nvPr>
        </p:nvGraphicFramePr>
        <p:xfrm>
          <a:off x="609600" y="1495425"/>
          <a:ext cx="10972800" cy="4414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7757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BCE937-6E0F-4078-9494-12B980A7B3E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b-NO" dirty="0"/>
              <a:t>Lag flytskjema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72A236A-028C-4C60-BB6B-23757061C35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b-NO" dirty="0"/>
              <a:t>Velg en arbeidsprosess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b-NO" dirty="0"/>
              <a:t>Skriv ned arbeidsprosessen skritt for skritt</a:t>
            </a:r>
          </a:p>
        </p:txBody>
      </p:sp>
      <p:graphicFrame>
        <p:nvGraphicFramePr>
          <p:cNvPr id="3" name="Plassholder for innhold 3">
            <a:extLst>
              <a:ext uri="{FF2B5EF4-FFF2-40B4-BE49-F238E27FC236}">
                <a16:creationId xmlns:a16="http://schemas.microsoft.com/office/drawing/2014/main" id="{53575D2C-5B00-4152-8B2A-E69A890DCA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0159810"/>
              </p:ext>
            </p:extLst>
          </p:nvPr>
        </p:nvGraphicFramePr>
        <p:xfrm>
          <a:off x="741803" y="1903049"/>
          <a:ext cx="10972800" cy="4414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246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Hva kan gå galt?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461607"/>
            <a:ext cx="2750546" cy="2708434"/>
            <a:chOff x="7351922" y="-51836"/>
            <a:chExt cx="2750546" cy="2708434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8101920" y="-51836"/>
              <a:ext cx="1096313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7000" b="1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3614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6">
            <a:extLst>
              <a:ext uri="{FF2B5EF4-FFF2-40B4-BE49-F238E27FC236}">
                <a16:creationId xmlns:a16="http://schemas.microsoft.com/office/drawing/2014/main" id="{F6A0D7D8-C2B1-F941-A819-4109BE6B049B}"/>
              </a:ext>
            </a:extLst>
          </p:cNvPr>
          <p:cNvSpPr/>
          <p:nvPr/>
        </p:nvSpPr>
        <p:spPr>
          <a:xfrm>
            <a:off x="8762636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53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7">
            <a:extLst>
              <a:ext uri="{FF2B5EF4-FFF2-40B4-BE49-F238E27FC236}">
                <a16:creationId xmlns:a16="http://schemas.microsoft.com/office/drawing/2014/main" id="{6553AE89-B395-6B48-9BAD-A7A2A2DB3F26}"/>
              </a:ext>
            </a:extLst>
          </p:cNvPr>
          <p:cNvSpPr/>
          <p:nvPr/>
        </p:nvSpPr>
        <p:spPr>
          <a:xfrm>
            <a:off x="8855463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16">
            <a:extLst>
              <a:ext uri="{FF2B5EF4-FFF2-40B4-BE49-F238E27FC236}">
                <a16:creationId xmlns:a16="http://schemas.microsoft.com/office/drawing/2014/main" id="{947DD15A-B85F-084D-A956-01E73D50B50C}"/>
              </a:ext>
            </a:extLst>
          </p:cNvPr>
          <p:cNvSpPr/>
          <p:nvPr/>
        </p:nvSpPr>
        <p:spPr>
          <a:xfrm>
            <a:off x="1556250" y="3431610"/>
            <a:ext cx="9213036" cy="779857"/>
          </a:xfrm>
          <a:custGeom>
            <a:avLst/>
            <a:gdLst/>
            <a:ahLst/>
            <a:cxnLst/>
            <a:rect l="l" t="t" r="r" b="b"/>
            <a:pathLst>
              <a:path w="6001384" h="508000">
                <a:moveTo>
                  <a:pt x="5888062" y="0"/>
                </a:moveTo>
                <a:lnTo>
                  <a:pt x="5932128" y="8896"/>
                </a:lnTo>
                <a:lnTo>
                  <a:pt x="5968112" y="33158"/>
                </a:lnTo>
                <a:lnTo>
                  <a:pt x="5992374" y="69142"/>
                </a:lnTo>
                <a:lnTo>
                  <a:pt x="6001270" y="113207"/>
                </a:lnTo>
                <a:lnTo>
                  <a:pt x="6001270" y="394792"/>
                </a:lnTo>
                <a:lnTo>
                  <a:pt x="5992374" y="438862"/>
                </a:lnTo>
                <a:lnTo>
                  <a:pt x="5968112" y="474846"/>
                </a:lnTo>
                <a:lnTo>
                  <a:pt x="5932128" y="499105"/>
                </a:lnTo>
                <a:lnTo>
                  <a:pt x="5888062" y="508000"/>
                </a:lnTo>
                <a:lnTo>
                  <a:pt x="113207" y="508000"/>
                </a:lnTo>
                <a:lnTo>
                  <a:pt x="69142" y="499105"/>
                </a:lnTo>
                <a:lnTo>
                  <a:pt x="33158" y="474846"/>
                </a:lnTo>
                <a:lnTo>
                  <a:pt x="8896" y="438862"/>
                </a:lnTo>
                <a:lnTo>
                  <a:pt x="0" y="394792"/>
                </a:lnTo>
                <a:lnTo>
                  <a:pt x="0" y="113207"/>
                </a:lnTo>
                <a:lnTo>
                  <a:pt x="8896" y="69142"/>
                </a:lnTo>
                <a:lnTo>
                  <a:pt x="33158" y="33158"/>
                </a:lnTo>
                <a:lnTo>
                  <a:pt x="69142" y="8896"/>
                </a:lnTo>
                <a:lnTo>
                  <a:pt x="113207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17">
            <a:extLst>
              <a:ext uri="{FF2B5EF4-FFF2-40B4-BE49-F238E27FC236}">
                <a16:creationId xmlns:a16="http://schemas.microsoft.com/office/drawing/2014/main" id="{E05D979C-B2E1-214E-9548-0B97CB1BC635}"/>
              </a:ext>
            </a:extLst>
          </p:cNvPr>
          <p:cNvSpPr/>
          <p:nvPr/>
        </p:nvSpPr>
        <p:spPr>
          <a:xfrm>
            <a:off x="6104606" y="4112175"/>
            <a:ext cx="98457" cy="193988"/>
          </a:xfrm>
          <a:custGeom>
            <a:avLst/>
            <a:gdLst/>
            <a:ahLst/>
            <a:cxnLst/>
            <a:rect l="l" t="t" r="r" b="b"/>
            <a:pathLst>
              <a:path w="64135" h="126364">
                <a:moveTo>
                  <a:pt x="64122" y="125907"/>
                </a:moveTo>
                <a:lnTo>
                  <a:pt x="0" y="61785"/>
                </a:lnTo>
                <a:lnTo>
                  <a:pt x="61785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18">
            <a:extLst>
              <a:ext uri="{FF2B5EF4-FFF2-40B4-BE49-F238E27FC236}">
                <a16:creationId xmlns:a16="http://schemas.microsoft.com/office/drawing/2014/main" id="{32197961-02CD-A84E-9479-4715C6D83484}"/>
              </a:ext>
            </a:extLst>
          </p:cNvPr>
          <p:cNvSpPr/>
          <p:nvPr/>
        </p:nvSpPr>
        <p:spPr>
          <a:xfrm>
            <a:off x="3347485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19">
            <a:extLst>
              <a:ext uri="{FF2B5EF4-FFF2-40B4-BE49-F238E27FC236}">
                <a16:creationId xmlns:a16="http://schemas.microsoft.com/office/drawing/2014/main" id="{0BF78256-057E-3146-A877-FD5FA1567A00}"/>
              </a:ext>
            </a:extLst>
          </p:cNvPr>
          <p:cNvSpPr/>
          <p:nvPr/>
        </p:nvSpPr>
        <p:spPr>
          <a:xfrm>
            <a:off x="3440311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0">
            <a:extLst>
              <a:ext uri="{FF2B5EF4-FFF2-40B4-BE49-F238E27FC236}">
                <a16:creationId xmlns:a16="http://schemas.microsoft.com/office/drawing/2014/main" id="{8E7ACDA9-7F14-D641-AC0C-AF30CF67D7B0}"/>
              </a:ext>
            </a:extLst>
          </p:cNvPr>
          <p:cNvSpPr/>
          <p:nvPr/>
        </p:nvSpPr>
        <p:spPr>
          <a:xfrm>
            <a:off x="5145230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21">
            <a:extLst>
              <a:ext uri="{FF2B5EF4-FFF2-40B4-BE49-F238E27FC236}">
                <a16:creationId xmlns:a16="http://schemas.microsoft.com/office/drawing/2014/main" id="{D92A871F-908F-9942-9BEB-481918B9AF39}"/>
              </a:ext>
            </a:extLst>
          </p:cNvPr>
          <p:cNvSpPr/>
          <p:nvPr/>
        </p:nvSpPr>
        <p:spPr>
          <a:xfrm>
            <a:off x="523805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22">
            <a:extLst>
              <a:ext uri="{FF2B5EF4-FFF2-40B4-BE49-F238E27FC236}">
                <a16:creationId xmlns:a16="http://schemas.microsoft.com/office/drawing/2014/main" id="{A38F990E-6B15-4A4F-9BFF-F7D529F8BFDB}"/>
              </a:ext>
            </a:extLst>
          </p:cNvPr>
          <p:cNvSpPr/>
          <p:nvPr/>
        </p:nvSpPr>
        <p:spPr>
          <a:xfrm>
            <a:off x="6954018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23">
            <a:extLst>
              <a:ext uri="{FF2B5EF4-FFF2-40B4-BE49-F238E27FC236}">
                <a16:creationId xmlns:a16="http://schemas.microsoft.com/office/drawing/2014/main" id="{34F6F7E1-6074-F44E-8A29-1BF787E5734F}"/>
              </a:ext>
            </a:extLst>
          </p:cNvPr>
          <p:cNvSpPr/>
          <p:nvPr/>
        </p:nvSpPr>
        <p:spPr>
          <a:xfrm>
            <a:off x="704684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46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31AC03C-E2A6-1D4C-86C9-F75795A81BBE}"/>
              </a:ext>
            </a:extLst>
          </p:cNvPr>
          <p:cNvSpPr/>
          <p:nvPr/>
        </p:nvSpPr>
        <p:spPr>
          <a:xfrm>
            <a:off x="1821771" y="2610859"/>
            <a:ext cx="1452484" cy="1320662"/>
          </a:xfrm>
          <a:prstGeom prst="rect">
            <a:avLst/>
          </a:prstGeom>
          <a:solidFill>
            <a:srgbClr val="B9DF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b="1">
                <a:solidFill>
                  <a:schemeClr val="tx1"/>
                </a:solidFill>
              </a:rPr>
              <a:t>Hva kan </a:t>
            </a:r>
          </a:p>
          <a:p>
            <a:pPr algn="ctr"/>
            <a:r>
              <a:rPr lang="nb-NO" sz="2400" b="1">
                <a:solidFill>
                  <a:schemeClr val="tx1"/>
                </a:solidFill>
              </a:rPr>
              <a:t>gå galt?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E3F22AB2-9278-C240-A87E-3C4ADE6F022B}"/>
              </a:ext>
            </a:extLst>
          </p:cNvPr>
          <p:cNvSpPr/>
          <p:nvPr/>
        </p:nvSpPr>
        <p:spPr>
          <a:xfrm>
            <a:off x="36149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Hvor galt kan det gå?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3A38E367-78C8-BC43-916A-5CB08E8DB6C4}"/>
              </a:ext>
            </a:extLst>
          </p:cNvPr>
          <p:cNvSpPr/>
          <p:nvPr/>
        </p:nvSpPr>
        <p:spPr>
          <a:xfrm>
            <a:off x="54437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er gjort for å unngå at det går galt?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AD2F5EA3-9E53-FD4B-A2FD-2A7C3A5D2B50}"/>
              </a:ext>
            </a:extLst>
          </p:cNvPr>
          <p:cNvSpPr/>
          <p:nvPr/>
        </p:nvSpPr>
        <p:spPr>
          <a:xfrm>
            <a:off x="724879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Er det nok?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9B8BB011-DE0B-4C45-BDDA-7F1052722D91}"/>
              </a:ext>
            </a:extLst>
          </p:cNvPr>
          <p:cNvSpPr/>
          <p:nvPr/>
        </p:nvSpPr>
        <p:spPr>
          <a:xfrm>
            <a:off x="90538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Oppfølging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87A719D7-84A9-4415-A8C3-9C83CCE6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a</a:t>
            </a:r>
            <a:r>
              <a:rPr lang="nb-SJ" dirty="0"/>
              <a:t> </a:t>
            </a:r>
            <a:r>
              <a:rPr lang="nb-NO" dirty="0"/>
              <a:t>k</a:t>
            </a:r>
            <a:r>
              <a:rPr lang="nb-SJ" dirty="0"/>
              <a:t>a</a:t>
            </a:r>
            <a:r>
              <a:rPr lang="nb-NO" dirty="0"/>
              <a:t>n</a:t>
            </a:r>
            <a:r>
              <a:rPr lang="nb-SJ" dirty="0"/>
              <a:t> </a:t>
            </a:r>
            <a:r>
              <a:rPr lang="nb-NO" dirty="0"/>
              <a:t>g</a:t>
            </a:r>
            <a:r>
              <a:rPr lang="nb-SJ" dirty="0"/>
              <a:t>å </a:t>
            </a:r>
            <a:r>
              <a:rPr lang="nb-NO" dirty="0"/>
              <a:t>g</a:t>
            </a:r>
            <a:r>
              <a:rPr lang="nb-SJ" dirty="0"/>
              <a:t>a</a:t>
            </a:r>
            <a:r>
              <a:rPr lang="nb-NO" dirty="0"/>
              <a:t>l</a:t>
            </a:r>
            <a:r>
              <a:rPr lang="nb-SJ" dirty="0"/>
              <a:t>t?</a:t>
            </a:r>
            <a:endParaRPr lang="nb-NO" dirty="0"/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D5331EBA-CAF7-4F86-8900-F7EE93A539F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4392120"/>
            <a:ext cx="10972800" cy="1517791"/>
          </a:xfrm>
        </p:spPr>
        <p:txBody>
          <a:bodyPr>
            <a:normAutofit/>
          </a:bodyPr>
          <a:lstStyle/>
          <a:p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a</a:t>
            </a:r>
            <a:r>
              <a:rPr lang="nb-SJ" dirty="0"/>
              <a:t> </a:t>
            </a:r>
            <a:r>
              <a:rPr lang="nb-NO" dirty="0"/>
              <a:t>k</a:t>
            </a:r>
            <a:r>
              <a:rPr lang="nb-SJ" dirty="0"/>
              <a:t>a</a:t>
            </a:r>
            <a:r>
              <a:rPr lang="nb-NO" dirty="0"/>
              <a:t>n</a:t>
            </a:r>
            <a:r>
              <a:rPr lang="nb-SJ" dirty="0"/>
              <a:t> </a:t>
            </a:r>
            <a:r>
              <a:rPr lang="nb-NO" dirty="0"/>
              <a:t>g</a:t>
            </a:r>
            <a:r>
              <a:rPr lang="nb-SJ" dirty="0"/>
              <a:t>å </a:t>
            </a:r>
            <a:r>
              <a:rPr lang="nb-NO" dirty="0"/>
              <a:t>g</a:t>
            </a:r>
            <a:r>
              <a:rPr lang="nb-SJ" dirty="0"/>
              <a:t>a</a:t>
            </a:r>
            <a:r>
              <a:rPr lang="nb-NO" dirty="0"/>
              <a:t>l</a:t>
            </a:r>
            <a:r>
              <a:rPr lang="nb-SJ" dirty="0"/>
              <a:t>t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n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f</a:t>
            </a:r>
            <a:r>
              <a:rPr lang="nb-NO" dirty="0"/>
              <a:t>o</a:t>
            </a:r>
            <a:r>
              <a:rPr lang="nb-SJ" dirty="0"/>
              <a:t>r hvert av skrittene</a:t>
            </a:r>
          </a:p>
          <a:p>
            <a:r>
              <a:rPr lang="nb-NO" dirty="0"/>
              <a:t>U</a:t>
            </a:r>
            <a:r>
              <a:rPr lang="nb-SJ" dirty="0"/>
              <a:t>tgangspun</a:t>
            </a:r>
            <a:r>
              <a:rPr lang="nb-NO" dirty="0"/>
              <a:t>k</a:t>
            </a:r>
            <a:r>
              <a:rPr lang="nb-SJ" dirty="0"/>
              <a:t>t</a:t>
            </a:r>
            <a:r>
              <a:rPr lang="nb-NO" dirty="0"/>
              <a:t>e</a:t>
            </a:r>
            <a:r>
              <a:rPr lang="nb-SJ" dirty="0"/>
              <a:t>t </a:t>
            </a:r>
            <a:r>
              <a:rPr lang="nb-NO" dirty="0"/>
              <a:t>e</a:t>
            </a:r>
            <a:r>
              <a:rPr lang="nb-SJ" dirty="0"/>
              <a:t>r dagens situasjon og </a:t>
            </a:r>
            <a:r>
              <a:rPr lang="nb-NO" dirty="0"/>
              <a:t>p</a:t>
            </a:r>
            <a:r>
              <a:rPr lang="nb-SJ" dirty="0"/>
              <a:t>r</a:t>
            </a:r>
            <a:r>
              <a:rPr lang="nb-NO" dirty="0"/>
              <a:t>a</a:t>
            </a:r>
            <a:r>
              <a:rPr lang="nb-SJ" dirty="0"/>
              <a:t>k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s</a:t>
            </a:r>
            <a:endParaRPr lang="nb-SJ" dirty="0"/>
          </a:p>
          <a:p>
            <a:r>
              <a:rPr lang="nb-SJ" dirty="0"/>
              <a:t>Vær realistiske </a:t>
            </a:r>
          </a:p>
        </p:txBody>
      </p:sp>
    </p:spTree>
    <p:extLst>
      <p:ext uri="{BB962C8B-B14F-4D97-AF65-F5344CB8AC3E}">
        <p14:creationId xmlns:p14="http://schemas.microsoft.com/office/powerpoint/2010/main" val="3577681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1417A50-807D-4236-8492-644C10844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Konsekvenstyper</a:t>
            </a:r>
          </a:p>
        </p:txBody>
      </p:sp>
      <p:pic>
        <p:nvPicPr>
          <p:cNvPr id="5" name="Plassholder for innhold 4" descr="Et bilde som inneholder enhet&#10;&#10;Automatisk generert beskrivelse">
            <a:extLst>
              <a:ext uri="{FF2B5EF4-FFF2-40B4-BE49-F238E27FC236}">
                <a16:creationId xmlns:a16="http://schemas.microsoft.com/office/drawing/2014/main" id="{E116F29F-3B3F-4A31-9C83-407BF8BDAD8F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1288973" y="1751210"/>
            <a:ext cx="6276867" cy="4096585"/>
          </a:xfr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3AABED30-D307-439C-BF0C-24F2114E6A09}"/>
              </a:ext>
            </a:extLst>
          </p:cNvPr>
          <p:cNvSpPr txBox="1"/>
          <p:nvPr/>
        </p:nvSpPr>
        <p:spPr>
          <a:xfrm>
            <a:off x="1186149" y="6103345"/>
            <a:ext cx="3657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/>
              <a:t>Figur 15</a:t>
            </a:r>
          </a:p>
          <a:p>
            <a:r>
              <a:rPr lang="nb-NO" sz="1200" dirty="0"/>
              <a:t>Orden i eget hus. Kommunedirektørens internkontroll</a:t>
            </a:r>
          </a:p>
        </p:txBody>
      </p:sp>
    </p:spTree>
    <p:extLst>
      <p:ext uri="{BB962C8B-B14F-4D97-AF65-F5344CB8AC3E}">
        <p14:creationId xmlns:p14="http://schemas.microsoft.com/office/powerpoint/2010/main" val="1281420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997FAE-907F-411E-9BE4-F0C1D05853E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b-SJ" dirty="0"/>
              <a:t>E</a:t>
            </a:r>
            <a:r>
              <a:rPr lang="nb-NO" dirty="0"/>
              <a:t>k</a:t>
            </a:r>
            <a:r>
              <a:rPr lang="nb-SJ" dirty="0"/>
              <a:t>sempel ansettelse – </a:t>
            </a:r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a</a:t>
            </a:r>
            <a:r>
              <a:rPr lang="nb-SJ" dirty="0"/>
              <a:t> </a:t>
            </a:r>
            <a:r>
              <a:rPr lang="nb-NO" dirty="0"/>
              <a:t>k</a:t>
            </a:r>
            <a:r>
              <a:rPr lang="nb-SJ" dirty="0"/>
              <a:t>a</a:t>
            </a:r>
            <a:r>
              <a:rPr lang="nb-NO" dirty="0"/>
              <a:t>n</a:t>
            </a:r>
            <a:r>
              <a:rPr lang="nb-SJ" dirty="0"/>
              <a:t> </a:t>
            </a:r>
            <a:r>
              <a:rPr lang="nb-NO" dirty="0"/>
              <a:t>g</a:t>
            </a:r>
            <a:r>
              <a:rPr lang="nb-SJ" dirty="0"/>
              <a:t>å </a:t>
            </a:r>
            <a:r>
              <a:rPr lang="nb-NO" dirty="0"/>
              <a:t>g</a:t>
            </a:r>
            <a:r>
              <a:rPr lang="nb-SJ" dirty="0"/>
              <a:t>a</a:t>
            </a:r>
            <a:r>
              <a:rPr lang="nb-NO" dirty="0"/>
              <a:t>l</a:t>
            </a:r>
            <a:r>
              <a:rPr lang="nb-SJ" dirty="0"/>
              <a:t>t?</a:t>
            </a:r>
            <a:endParaRPr lang="nb-NO" dirty="0"/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30146C4A-25AC-4A54-9D95-D02A3C6457E9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783470657"/>
              </p:ext>
            </p:extLst>
          </p:nvPr>
        </p:nvGraphicFramePr>
        <p:xfrm>
          <a:off x="730785" y="215956"/>
          <a:ext cx="10972800" cy="4414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1" name="Gruppe 30">
            <a:extLst>
              <a:ext uri="{FF2B5EF4-FFF2-40B4-BE49-F238E27FC236}">
                <a16:creationId xmlns:a16="http://schemas.microsoft.com/office/drawing/2014/main" id="{A4337EB5-C08F-4CA9-9463-7522CAB84753}"/>
              </a:ext>
            </a:extLst>
          </p:cNvPr>
          <p:cNvGrpSpPr/>
          <p:nvPr/>
        </p:nvGrpSpPr>
        <p:grpSpPr>
          <a:xfrm>
            <a:off x="821681" y="3620896"/>
            <a:ext cx="8499894" cy="720000"/>
            <a:chOff x="971910" y="4778219"/>
            <a:chExt cx="8499894" cy="865210"/>
          </a:xfrm>
        </p:grpSpPr>
        <p:sp>
          <p:nvSpPr>
            <p:cNvPr id="28" name="Rektangel: avrundede hjørner 27">
              <a:extLst>
                <a:ext uri="{FF2B5EF4-FFF2-40B4-BE49-F238E27FC236}">
                  <a16:creationId xmlns:a16="http://schemas.microsoft.com/office/drawing/2014/main" id="{DCAD116C-65F4-4933-949E-8053AE5C6ACB}"/>
                </a:ext>
              </a:extLst>
            </p:cNvPr>
            <p:cNvSpPr/>
            <p:nvPr/>
          </p:nvSpPr>
          <p:spPr>
            <a:xfrm>
              <a:off x="971910" y="4799788"/>
              <a:ext cx="8499894" cy="84364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300"/>
            </a:p>
          </p:txBody>
        </p:sp>
        <p:pic>
          <p:nvPicPr>
            <p:cNvPr id="26" name="Grafikk 25" descr="Kart med knappenål">
              <a:extLst>
                <a:ext uri="{FF2B5EF4-FFF2-40B4-BE49-F238E27FC236}">
                  <a16:creationId xmlns:a16="http://schemas.microsoft.com/office/drawing/2014/main" id="{08A3C884-5E38-4188-965C-044300DC709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1134212" y="4778219"/>
              <a:ext cx="843641" cy="843641"/>
            </a:xfrm>
            <a:prstGeom prst="rect">
              <a:avLst/>
            </a:prstGeom>
          </p:spPr>
        </p:pic>
        <p:sp>
          <p:nvSpPr>
            <p:cNvPr id="27" name="Rektangel 26">
              <a:extLst>
                <a:ext uri="{FF2B5EF4-FFF2-40B4-BE49-F238E27FC236}">
                  <a16:creationId xmlns:a16="http://schemas.microsoft.com/office/drawing/2014/main" id="{D3F0E50C-F1AF-4C9B-9FDA-E27DB31C0DD1}"/>
                </a:ext>
              </a:extLst>
            </p:cNvPr>
            <p:cNvSpPr/>
            <p:nvPr/>
          </p:nvSpPr>
          <p:spPr>
            <a:xfrm>
              <a:off x="2129297" y="4950169"/>
              <a:ext cx="7226784" cy="55111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nb-SJ" sz="1300" dirty="0"/>
                <a:t>Hendelse: M</a:t>
              </a:r>
              <a:r>
                <a:rPr lang="nb-NO" sz="1300" dirty="0"/>
                <a:t>a</a:t>
              </a:r>
              <a:r>
                <a:rPr lang="nb-SJ" sz="1300" dirty="0"/>
                <a:t>n</a:t>
              </a:r>
              <a:r>
                <a:rPr lang="nb-NO" sz="1300" dirty="0"/>
                <a:t>g</a:t>
              </a:r>
              <a:r>
                <a:rPr lang="nb-SJ" sz="1300" dirty="0"/>
                <a:t>l</a:t>
              </a:r>
              <a:r>
                <a:rPr lang="nb-NO" sz="1300" dirty="0"/>
                <a:t>e</a:t>
              </a:r>
              <a:r>
                <a:rPr lang="nb-SJ" sz="1300" dirty="0"/>
                <a:t>n</a:t>
              </a:r>
              <a:r>
                <a:rPr lang="nb-NO" sz="1300" dirty="0"/>
                <a:t>d</a:t>
              </a:r>
              <a:r>
                <a:rPr lang="nb-SJ" sz="1300" dirty="0"/>
                <a:t>e </a:t>
              </a:r>
              <a:r>
                <a:rPr lang="nb-NO" sz="1300" dirty="0"/>
                <a:t>a</a:t>
              </a:r>
              <a:r>
                <a:rPr lang="nb-SJ" sz="1300" dirty="0"/>
                <a:t>v</a:t>
              </a:r>
              <a:r>
                <a:rPr lang="nb-NO" sz="1300" dirty="0"/>
                <a:t>k</a:t>
              </a:r>
              <a:r>
                <a:rPr lang="nb-SJ" sz="1300" dirty="0"/>
                <a:t>l</a:t>
              </a:r>
              <a:r>
                <a:rPr lang="nb-NO" sz="1300" dirty="0"/>
                <a:t>a</a:t>
              </a:r>
              <a:r>
                <a:rPr lang="nb-SJ" sz="1300" dirty="0"/>
                <a:t>r</a:t>
              </a:r>
              <a:r>
                <a:rPr lang="nb-NO" sz="1300" dirty="0"/>
                <a:t>i</a:t>
              </a:r>
              <a:r>
                <a:rPr lang="nb-SJ" sz="1300" dirty="0"/>
                <a:t>n</a:t>
              </a:r>
              <a:r>
                <a:rPr lang="nb-NO" sz="1300" dirty="0"/>
                <a:t>g</a:t>
              </a:r>
              <a:r>
                <a:rPr lang="nb-SJ" sz="1300" dirty="0"/>
                <a:t> i forkant </a:t>
              </a:r>
              <a:r>
                <a:rPr lang="nb-NO" sz="1300" dirty="0"/>
                <a:t>a</a:t>
              </a:r>
              <a:r>
                <a:rPr lang="nb-SJ" sz="1300" dirty="0"/>
                <a:t>v </a:t>
              </a:r>
              <a:r>
                <a:rPr lang="nb-NO" sz="1300" dirty="0"/>
                <a:t>s</a:t>
              </a:r>
              <a:r>
                <a:rPr lang="nb-SJ" sz="1300" dirty="0"/>
                <a:t>t</a:t>
              </a:r>
              <a:r>
                <a:rPr lang="nb-NO" sz="1300" dirty="0"/>
                <a:t>i</a:t>
              </a:r>
              <a:r>
                <a:rPr lang="nb-SJ" sz="1300" dirty="0"/>
                <a:t>l</a:t>
              </a:r>
              <a:r>
                <a:rPr lang="nb-NO" sz="1300" dirty="0"/>
                <a:t>l</a:t>
              </a:r>
              <a:r>
                <a:rPr lang="nb-SJ" sz="1300" dirty="0"/>
                <a:t>i</a:t>
              </a:r>
              <a:r>
                <a:rPr lang="nb-NO" sz="1300" dirty="0"/>
                <a:t>n</a:t>
              </a:r>
              <a:r>
                <a:rPr lang="nb-SJ" sz="1300" dirty="0"/>
                <a:t>g</a:t>
              </a:r>
              <a:r>
                <a:rPr lang="nb-NO" sz="1300" dirty="0"/>
                <a:t>s</a:t>
              </a:r>
              <a:r>
                <a:rPr lang="nb-SJ" sz="1300" dirty="0"/>
                <a:t>i</a:t>
              </a:r>
              <a:r>
                <a:rPr lang="nb-NO" sz="1300" dirty="0"/>
                <a:t>n</a:t>
              </a:r>
              <a:r>
                <a:rPr lang="nb-SJ" sz="1300" dirty="0"/>
                <a:t>n</a:t>
              </a:r>
              <a:r>
                <a:rPr lang="nb-NO" sz="1300" dirty="0"/>
                <a:t>h</a:t>
              </a:r>
              <a:r>
                <a:rPr lang="nb-SJ" sz="1300" dirty="0"/>
                <a:t>old, organisatorisk tilhørighet, </a:t>
              </a:r>
              <a:r>
                <a:rPr lang="nb-NO" sz="1300" dirty="0"/>
                <a:t>l</a:t>
              </a:r>
              <a:r>
                <a:rPr lang="nb-SJ" sz="1300" dirty="0"/>
                <a:t>ønns- og arbeidsvilkå</a:t>
              </a:r>
            </a:p>
            <a:p>
              <a:r>
                <a:rPr lang="nb-SJ" sz="1300" dirty="0"/>
                <a:t>Ri</a:t>
              </a:r>
              <a:r>
                <a:rPr lang="nb-NO" sz="1300" dirty="0"/>
                <a:t>s</a:t>
              </a:r>
              <a:r>
                <a:rPr lang="nb-SJ" sz="1300" dirty="0"/>
                <a:t>iko: Dårlig utlysningstekst, «feil» </a:t>
              </a:r>
              <a:r>
                <a:rPr lang="nb-NO" sz="1300" dirty="0"/>
                <a:t>k</a:t>
              </a:r>
              <a:r>
                <a:rPr lang="nb-SJ" sz="1300" dirty="0"/>
                <a:t>a</a:t>
              </a:r>
              <a:r>
                <a:rPr lang="nb-NO" sz="1300" dirty="0"/>
                <a:t>n</a:t>
              </a:r>
              <a:r>
                <a:rPr lang="nb-SJ" sz="1300" dirty="0"/>
                <a:t>d</a:t>
              </a:r>
              <a:r>
                <a:rPr lang="nb-NO" sz="1300" dirty="0"/>
                <a:t>i</a:t>
              </a:r>
              <a:r>
                <a:rPr lang="nb-SJ" sz="1300" dirty="0"/>
                <a:t>d</a:t>
              </a:r>
              <a:r>
                <a:rPr lang="nb-NO" sz="1300" dirty="0"/>
                <a:t>a</a:t>
              </a:r>
              <a:r>
                <a:rPr lang="nb-SJ" sz="1300" dirty="0"/>
                <a:t>t</a:t>
              </a:r>
              <a:r>
                <a:rPr lang="nb-NO" sz="1300" dirty="0"/>
                <a:t>e</a:t>
              </a:r>
              <a:r>
                <a:rPr lang="nb-SJ" sz="1300" dirty="0"/>
                <a:t>r og uklare forventninger</a:t>
              </a:r>
              <a:endParaRPr lang="nb-NO" sz="1300" dirty="0"/>
            </a:p>
          </p:txBody>
        </p:sp>
      </p:grpSp>
      <p:sp>
        <p:nvSpPr>
          <p:cNvPr id="30" name="Rektangel 29">
            <a:extLst>
              <a:ext uri="{FF2B5EF4-FFF2-40B4-BE49-F238E27FC236}">
                <a16:creationId xmlns:a16="http://schemas.microsoft.com/office/drawing/2014/main" id="{C70D250A-D1F2-47CA-A283-EB9D3B398FA5}"/>
              </a:ext>
            </a:extLst>
          </p:cNvPr>
          <p:cNvSpPr/>
          <p:nvPr/>
        </p:nvSpPr>
        <p:spPr>
          <a:xfrm>
            <a:off x="3664277" y="5793810"/>
            <a:ext cx="7226784" cy="55111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nb-NO" sz="1400" dirty="0"/>
          </a:p>
        </p:txBody>
      </p:sp>
      <p:grpSp>
        <p:nvGrpSpPr>
          <p:cNvPr id="32" name="Gruppe 31">
            <a:extLst>
              <a:ext uri="{FF2B5EF4-FFF2-40B4-BE49-F238E27FC236}">
                <a16:creationId xmlns:a16="http://schemas.microsoft.com/office/drawing/2014/main" id="{FEFDFEA5-EB80-4339-AB3D-2914853513AA}"/>
              </a:ext>
            </a:extLst>
          </p:cNvPr>
          <p:cNvGrpSpPr/>
          <p:nvPr/>
        </p:nvGrpSpPr>
        <p:grpSpPr>
          <a:xfrm>
            <a:off x="821681" y="4435554"/>
            <a:ext cx="8499894" cy="720000"/>
            <a:chOff x="971910" y="4778219"/>
            <a:chExt cx="8499894" cy="865210"/>
          </a:xfrm>
        </p:grpSpPr>
        <p:sp>
          <p:nvSpPr>
            <p:cNvPr id="33" name="Rektangel: avrundede hjørner 32">
              <a:extLst>
                <a:ext uri="{FF2B5EF4-FFF2-40B4-BE49-F238E27FC236}">
                  <a16:creationId xmlns:a16="http://schemas.microsoft.com/office/drawing/2014/main" id="{FBC1F191-6BAD-4760-875E-151BCA837937}"/>
                </a:ext>
              </a:extLst>
            </p:cNvPr>
            <p:cNvSpPr/>
            <p:nvPr/>
          </p:nvSpPr>
          <p:spPr>
            <a:xfrm>
              <a:off x="971910" y="4799788"/>
              <a:ext cx="8499894" cy="84364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300"/>
            </a:p>
          </p:txBody>
        </p:sp>
        <p:pic>
          <p:nvPicPr>
            <p:cNvPr id="34" name="Grafikk 33" descr="Avis">
              <a:extLst>
                <a:ext uri="{FF2B5EF4-FFF2-40B4-BE49-F238E27FC236}">
                  <a16:creationId xmlns:a16="http://schemas.microsoft.com/office/drawing/2014/main" id="{F0C71ED0-A61A-4CB9-B8C4-307FCB95201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1134212" y="4778219"/>
              <a:ext cx="843641" cy="843641"/>
            </a:xfrm>
            <a:prstGeom prst="rect">
              <a:avLst/>
            </a:prstGeom>
          </p:spPr>
        </p:pic>
        <p:sp>
          <p:nvSpPr>
            <p:cNvPr id="35" name="Rektangel 34">
              <a:extLst>
                <a:ext uri="{FF2B5EF4-FFF2-40B4-BE49-F238E27FC236}">
                  <a16:creationId xmlns:a16="http://schemas.microsoft.com/office/drawing/2014/main" id="{EB26F6EA-1FA1-4C81-B0AF-EE71A0935E9F}"/>
                </a:ext>
              </a:extLst>
            </p:cNvPr>
            <p:cNvSpPr/>
            <p:nvPr/>
          </p:nvSpPr>
          <p:spPr>
            <a:xfrm>
              <a:off x="2129297" y="4950169"/>
              <a:ext cx="7226784" cy="55111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nb-NO" sz="1300" dirty="0"/>
                <a:t>H</a:t>
              </a:r>
              <a:r>
                <a:rPr lang="nb-SJ" sz="1300" dirty="0"/>
                <a:t>e</a:t>
              </a:r>
              <a:r>
                <a:rPr lang="nb-NO" sz="1300" dirty="0"/>
                <a:t>n</a:t>
              </a:r>
              <a:r>
                <a:rPr lang="nb-SJ" sz="1300" dirty="0"/>
                <a:t>delse: Vi kunngjør ikke stillingen «der kandidatene er» </a:t>
              </a:r>
            </a:p>
            <a:p>
              <a:r>
                <a:rPr lang="nb-SJ" sz="1300" dirty="0"/>
                <a:t>Risiko: </a:t>
              </a:r>
              <a:r>
                <a:rPr lang="nb-NO" sz="1300" dirty="0"/>
                <a:t>V</a:t>
              </a:r>
              <a:r>
                <a:rPr lang="nb-SJ" sz="1300" dirty="0"/>
                <a:t>i går glipp av søkere vi ønsker oss</a:t>
              </a:r>
              <a:endParaRPr lang="nb-NO" sz="1300" dirty="0"/>
            </a:p>
          </p:txBody>
        </p:sp>
      </p:grpSp>
      <p:grpSp>
        <p:nvGrpSpPr>
          <p:cNvPr id="36" name="Gruppe 35">
            <a:extLst>
              <a:ext uri="{FF2B5EF4-FFF2-40B4-BE49-F238E27FC236}">
                <a16:creationId xmlns:a16="http://schemas.microsoft.com/office/drawing/2014/main" id="{00CB9344-22DE-41D8-A6FA-2F021F47C00D}"/>
              </a:ext>
            </a:extLst>
          </p:cNvPr>
          <p:cNvGrpSpPr/>
          <p:nvPr/>
        </p:nvGrpSpPr>
        <p:grpSpPr>
          <a:xfrm>
            <a:off x="821681" y="5270963"/>
            <a:ext cx="8499894" cy="720000"/>
            <a:chOff x="971910" y="4778219"/>
            <a:chExt cx="8499894" cy="865210"/>
          </a:xfrm>
        </p:grpSpPr>
        <p:sp>
          <p:nvSpPr>
            <p:cNvPr id="37" name="Rektangel: avrundede hjørner 36">
              <a:extLst>
                <a:ext uri="{FF2B5EF4-FFF2-40B4-BE49-F238E27FC236}">
                  <a16:creationId xmlns:a16="http://schemas.microsoft.com/office/drawing/2014/main" id="{6504A617-910A-41C8-A46F-077FA6CB0682}"/>
                </a:ext>
              </a:extLst>
            </p:cNvPr>
            <p:cNvSpPr/>
            <p:nvPr/>
          </p:nvSpPr>
          <p:spPr>
            <a:xfrm>
              <a:off x="971910" y="4799788"/>
              <a:ext cx="8499894" cy="84364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300"/>
            </a:p>
          </p:txBody>
        </p:sp>
        <p:pic>
          <p:nvPicPr>
            <p:cNvPr id="38" name="Grafikk 37" descr="Styrerom">
              <a:extLst>
                <a:ext uri="{FF2B5EF4-FFF2-40B4-BE49-F238E27FC236}">
                  <a16:creationId xmlns:a16="http://schemas.microsoft.com/office/drawing/2014/main" id="{802E4359-F1BA-4639-BD89-91447867C90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>
              <a:off x="1134212" y="4778219"/>
              <a:ext cx="843641" cy="843641"/>
            </a:xfrm>
            <a:prstGeom prst="rect">
              <a:avLst/>
            </a:prstGeom>
          </p:spPr>
        </p:pic>
        <p:sp>
          <p:nvSpPr>
            <p:cNvPr id="39" name="Rektangel 38">
              <a:extLst>
                <a:ext uri="{FF2B5EF4-FFF2-40B4-BE49-F238E27FC236}">
                  <a16:creationId xmlns:a16="http://schemas.microsoft.com/office/drawing/2014/main" id="{C4EEDA91-B7E0-42AE-AABC-C4E41F675690}"/>
                </a:ext>
              </a:extLst>
            </p:cNvPr>
            <p:cNvSpPr/>
            <p:nvPr/>
          </p:nvSpPr>
          <p:spPr>
            <a:xfrm>
              <a:off x="2129297" y="4950169"/>
              <a:ext cx="7226784" cy="55111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nb-SJ" sz="1300" dirty="0"/>
                <a:t>H</a:t>
              </a:r>
              <a:r>
                <a:rPr lang="nb-NO" sz="1300" dirty="0"/>
                <a:t>e</a:t>
              </a:r>
              <a:r>
                <a:rPr lang="nb-SJ" sz="1300" dirty="0"/>
                <a:t>n</a:t>
              </a:r>
              <a:r>
                <a:rPr lang="nb-NO" sz="1300" dirty="0"/>
                <a:t>d</a:t>
              </a:r>
              <a:r>
                <a:rPr lang="nb-SJ" sz="1300" dirty="0"/>
                <a:t>e</a:t>
              </a:r>
              <a:r>
                <a:rPr lang="nb-NO" sz="1300" dirty="0"/>
                <a:t>l</a:t>
              </a:r>
              <a:r>
                <a:rPr lang="nb-SJ" sz="1300" dirty="0"/>
                <a:t>s</a:t>
              </a:r>
              <a:r>
                <a:rPr lang="nb-NO" sz="1300" dirty="0"/>
                <a:t>e</a:t>
              </a:r>
              <a:r>
                <a:rPr lang="nb-SJ" sz="1300" dirty="0"/>
                <a:t>: </a:t>
              </a:r>
              <a:r>
                <a:rPr lang="nb-NO" sz="1300" dirty="0"/>
                <a:t>U</a:t>
              </a:r>
              <a:r>
                <a:rPr lang="nb-SJ" sz="1300" dirty="0"/>
                <a:t>s</a:t>
              </a:r>
              <a:r>
                <a:rPr lang="nb-NO" sz="1300" dirty="0"/>
                <a:t>y</a:t>
              </a:r>
              <a:r>
                <a:rPr lang="nb-SJ" sz="1300" dirty="0"/>
                <a:t>s</a:t>
              </a:r>
              <a:r>
                <a:rPr lang="nb-NO" sz="1300" dirty="0"/>
                <a:t>t</a:t>
              </a:r>
              <a:r>
                <a:rPr lang="nb-SJ" sz="1300" dirty="0"/>
                <a:t>e</a:t>
              </a:r>
              <a:r>
                <a:rPr lang="nb-NO" sz="1300" dirty="0"/>
                <a:t>m</a:t>
              </a:r>
              <a:r>
                <a:rPr lang="nb-SJ" sz="1300" dirty="0"/>
                <a:t>a</a:t>
              </a:r>
              <a:r>
                <a:rPr lang="nb-NO" sz="1300" dirty="0"/>
                <a:t>t</a:t>
              </a:r>
              <a:r>
                <a:rPr lang="nb-SJ" sz="1300" dirty="0"/>
                <a:t>i</a:t>
              </a:r>
              <a:r>
                <a:rPr lang="nb-NO" sz="1300" dirty="0"/>
                <a:t>s</a:t>
              </a:r>
              <a:r>
                <a:rPr lang="nb-SJ" sz="1300" dirty="0"/>
                <a:t>k </a:t>
              </a:r>
              <a:r>
                <a:rPr lang="nb-NO" sz="1300" dirty="0"/>
                <a:t>i</a:t>
              </a:r>
              <a:r>
                <a:rPr lang="nb-SJ" sz="1300" dirty="0"/>
                <a:t>n</a:t>
              </a:r>
              <a:r>
                <a:rPr lang="nb-NO" sz="1300" dirty="0"/>
                <a:t>t</a:t>
              </a:r>
              <a:r>
                <a:rPr lang="nb-SJ" sz="1300" dirty="0"/>
                <a:t>e</a:t>
              </a:r>
              <a:r>
                <a:rPr lang="nb-NO" sz="1300" dirty="0"/>
                <a:t>r</a:t>
              </a:r>
              <a:r>
                <a:rPr lang="nb-SJ" sz="1300" dirty="0"/>
                <a:t>v</a:t>
              </a:r>
              <a:r>
                <a:rPr lang="nb-NO" sz="1300" dirty="0"/>
                <a:t>j</a:t>
              </a:r>
              <a:r>
                <a:rPr lang="nb-SJ" sz="1300" dirty="0"/>
                <a:t>u</a:t>
              </a:r>
            </a:p>
            <a:p>
              <a:r>
                <a:rPr lang="nb-SJ" sz="1300" dirty="0"/>
                <a:t>Risiko: </a:t>
              </a:r>
              <a:r>
                <a:rPr lang="nb-NO" sz="1300" dirty="0"/>
                <a:t>D</a:t>
              </a:r>
              <a:r>
                <a:rPr lang="nb-SJ" sz="1300" dirty="0"/>
                <a:t>å</a:t>
              </a:r>
              <a:r>
                <a:rPr lang="nb-NO" sz="1300" dirty="0"/>
                <a:t>r</a:t>
              </a:r>
              <a:r>
                <a:rPr lang="nb-SJ" sz="1300" dirty="0"/>
                <a:t>l</a:t>
              </a:r>
              <a:r>
                <a:rPr lang="nb-NO" sz="1300" dirty="0"/>
                <a:t>i</a:t>
              </a:r>
              <a:r>
                <a:rPr lang="nb-SJ" sz="1300" dirty="0"/>
                <a:t>g </a:t>
              </a:r>
              <a:r>
                <a:rPr lang="nb-NO" sz="1300" dirty="0"/>
                <a:t>u</a:t>
              </a:r>
              <a:r>
                <a:rPr lang="nb-SJ" sz="1300" dirty="0"/>
                <a:t>t</a:t>
              </a:r>
              <a:r>
                <a:rPr lang="nb-NO" sz="1300" dirty="0"/>
                <a:t>s</a:t>
              </a:r>
              <a:r>
                <a:rPr lang="nb-SJ" sz="1300" dirty="0"/>
                <a:t>j</a:t>
              </a:r>
              <a:r>
                <a:rPr lang="nb-NO" sz="1300" dirty="0"/>
                <a:t>e</a:t>
              </a:r>
              <a:r>
                <a:rPr lang="nb-SJ" sz="1300" dirty="0"/>
                <a:t>k</a:t>
              </a:r>
              <a:r>
                <a:rPr lang="nb-NO" sz="1300" dirty="0"/>
                <a:t>k</a:t>
              </a:r>
              <a:r>
                <a:rPr lang="nb-SJ" sz="1300" dirty="0"/>
                <a:t> </a:t>
              </a:r>
              <a:r>
                <a:rPr lang="nb-NO" sz="1300" dirty="0"/>
                <a:t>a</a:t>
              </a:r>
              <a:r>
                <a:rPr lang="nb-SJ" sz="1300" dirty="0"/>
                <a:t>v </a:t>
              </a:r>
              <a:r>
                <a:rPr lang="nb-NO" sz="1300" dirty="0"/>
                <a:t>k</a:t>
              </a:r>
              <a:r>
                <a:rPr lang="nb-SJ" sz="1300" dirty="0"/>
                <a:t>a</a:t>
              </a:r>
              <a:r>
                <a:rPr lang="nb-NO" sz="1300" dirty="0"/>
                <a:t>n</a:t>
              </a:r>
              <a:r>
                <a:rPr lang="nb-SJ" sz="1300" dirty="0"/>
                <a:t>d</a:t>
              </a:r>
              <a:r>
                <a:rPr lang="nb-NO" sz="1300" dirty="0"/>
                <a:t>i</a:t>
              </a:r>
              <a:r>
                <a:rPr lang="nb-SJ" sz="1300" dirty="0"/>
                <a:t>d</a:t>
              </a:r>
              <a:r>
                <a:rPr lang="nb-NO" sz="1300" dirty="0"/>
                <a:t>a</a:t>
              </a:r>
              <a:r>
                <a:rPr lang="nb-SJ" sz="1300" dirty="0"/>
                <a:t>t</a:t>
              </a:r>
              <a:r>
                <a:rPr lang="nb-NO" sz="1300" dirty="0"/>
                <a:t>e</a:t>
              </a:r>
              <a:r>
                <a:rPr lang="nb-SJ" sz="1300" dirty="0"/>
                <a:t>n, </a:t>
              </a:r>
              <a:r>
                <a:rPr lang="nb-NO" sz="1300" dirty="0"/>
                <a:t>f</a:t>
              </a:r>
              <a:r>
                <a:rPr lang="nb-SJ" sz="1300" dirty="0"/>
                <a:t>o</a:t>
              </a:r>
              <a:r>
                <a:rPr lang="nb-NO" sz="1300" dirty="0"/>
                <a:t>r</a:t>
              </a:r>
              <a:r>
                <a:rPr lang="nb-SJ" sz="1300" dirty="0"/>
                <a:t>s</a:t>
              </a:r>
              <a:r>
                <a:rPr lang="nb-NO" sz="1300" dirty="0"/>
                <a:t>k</a:t>
              </a:r>
              <a:r>
                <a:rPr lang="nb-SJ" sz="1300" dirty="0"/>
                <a:t>j</a:t>
              </a:r>
              <a:r>
                <a:rPr lang="nb-NO" sz="1300" dirty="0"/>
                <a:t>e</a:t>
              </a:r>
              <a:r>
                <a:rPr lang="nb-SJ" sz="1300" dirty="0"/>
                <a:t>l</a:t>
              </a:r>
              <a:r>
                <a:rPr lang="nb-NO" sz="1300" dirty="0"/>
                <a:t>l</a:t>
              </a:r>
              <a:r>
                <a:rPr lang="nb-SJ" sz="1300" dirty="0"/>
                <a:t>e</a:t>
              </a:r>
              <a:r>
                <a:rPr lang="nb-NO" sz="1300" dirty="0"/>
                <a:t>b</a:t>
              </a:r>
              <a:r>
                <a:rPr lang="nb-SJ" sz="1300" dirty="0"/>
                <a:t>e</a:t>
              </a:r>
              <a:r>
                <a:rPr lang="nb-NO" sz="1300" dirty="0"/>
                <a:t>h</a:t>
              </a:r>
              <a:r>
                <a:rPr lang="nb-SJ" sz="1300" dirty="0"/>
                <a:t>andling mellom s</a:t>
              </a:r>
              <a:r>
                <a:rPr lang="nb-NO" sz="1300" dirty="0"/>
                <a:t>ø</a:t>
              </a:r>
              <a:r>
                <a:rPr lang="nb-SJ" sz="1300" dirty="0"/>
                <a:t>k</a:t>
              </a:r>
              <a:r>
                <a:rPr lang="nb-NO" sz="1300" dirty="0"/>
                <a:t>e</a:t>
              </a:r>
              <a:r>
                <a:rPr lang="nb-SJ" sz="1300" dirty="0"/>
                <a:t>r</a:t>
              </a:r>
              <a:r>
                <a:rPr lang="nb-NO" sz="1300" dirty="0"/>
                <a:t>e</a:t>
              </a:r>
            </a:p>
          </p:txBody>
        </p:sp>
      </p:grpSp>
      <p:grpSp>
        <p:nvGrpSpPr>
          <p:cNvPr id="40" name="Gruppe 39">
            <a:extLst>
              <a:ext uri="{FF2B5EF4-FFF2-40B4-BE49-F238E27FC236}">
                <a16:creationId xmlns:a16="http://schemas.microsoft.com/office/drawing/2014/main" id="{AA22485E-4174-41CE-864F-9332E8EFD25B}"/>
              </a:ext>
            </a:extLst>
          </p:cNvPr>
          <p:cNvGrpSpPr/>
          <p:nvPr/>
        </p:nvGrpSpPr>
        <p:grpSpPr>
          <a:xfrm>
            <a:off x="821681" y="6106372"/>
            <a:ext cx="8499894" cy="720000"/>
            <a:chOff x="971910" y="4778219"/>
            <a:chExt cx="8499894" cy="865210"/>
          </a:xfrm>
        </p:grpSpPr>
        <p:sp>
          <p:nvSpPr>
            <p:cNvPr id="41" name="Rektangel: avrundede hjørner 40">
              <a:extLst>
                <a:ext uri="{FF2B5EF4-FFF2-40B4-BE49-F238E27FC236}">
                  <a16:creationId xmlns:a16="http://schemas.microsoft.com/office/drawing/2014/main" id="{2E86659C-CF04-45AA-A9B7-C6BEE0BDC01F}"/>
                </a:ext>
              </a:extLst>
            </p:cNvPr>
            <p:cNvSpPr/>
            <p:nvPr/>
          </p:nvSpPr>
          <p:spPr>
            <a:xfrm>
              <a:off x="971910" y="4799788"/>
              <a:ext cx="8499894" cy="843641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300"/>
            </a:p>
          </p:txBody>
        </p:sp>
        <p:pic>
          <p:nvPicPr>
            <p:cNvPr id="42" name="Grafikk 41" descr="Sjekkliste RTL">
              <a:extLst>
                <a:ext uri="{FF2B5EF4-FFF2-40B4-BE49-F238E27FC236}">
                  <a16:creationId xmlns:a16="http://schemas.microsoft.com/office/drawing/2014/main" id="{889248B3-25DB-480C-A09E-DF287554D0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rcRect/>
            <a:stretch/>
          </p:blipFill>
          <p:spPr>
            <a:xfrm>
              <a:off x="1134212" y="4778219"/>
              <a:ext cx="843641" cy="843641"/>
            </a:xfrm>
            <a:prstGeom prst="rect">
              <a:avLst/>
            </a:prstGeom>
          </p:spPr>
        </p:pic>
        <p:sp>
          <p:nvSpPr>
            <p:cNvPr id="43" name="Rektangel 42">
              <a:extLst>
                <a:ext uri="{FF2B5EF4-FFF2-40B4-BE49-F238E27FC236}">
                  <a16:creationId xmlns:a16="http://schemas.microsoft.com/office/drawing/2014/main" id="{1F565A4C-44DE-49EE-858B-9A32BCB822A6}"/>
                </a:ext>
              </a:extLst>
            </p:cNvPr>
            <p:cNvSpPr/>
            <p:nvPr/>
          </p:nvSpPr>
          <p:spPr>
            <a:xfrm>
              <a:off x="2129297" y="4950169"/>
              <a:ext cx="7226784" cy="55111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nb-SJ" sz="1300" dirty="0"/>
                <a:t>H</a:t>
              </a:r>
              <a:r>
                <a:rPr lang="nb-NO" sz="1300" dirty="0"/>
                <a:t>e</a:t>
              </a:r>
              <a:r>
                <a:rPr lang="nb-SJ" sz="1300" dirty="0"/>
                <a:t>n</a:t>
              </a:r>
              <a:r>
                <a:rPr lang="nb-NO" sz="1300" dirty="0"/>
                <a:t>d</a:t>
              </a:r>
              <a:r>
                <a:rPr lang="nb-SJ" sz="1300" dirty="0"/>
                <a:t>e</a:t>
              </a:r>
              <a:r>
                <a:rPr lang="nb-NO" sz="1300" dirty="0"/>
                <a:t>l</a:t>
              </a:r>
              <a:r>
                <a:rPr lang="nb-SJ" sz="1300" dirty="0"/>
                <a:t>s</a:t>
              </a:r>
              <a:r>
                <a:rPr lang="nb-NO" sz="1300" dirty="0"/>
                <a:t>e</a:t>
              </a:r>
              <a:r>
                <a:rPr lang="nb-SJ" sz="1300" dirty="0"/>
                <a:t>: Manglende referanseinnhenting, ikke undersøk</a:t>
              </a:r>
              <a:r>
                <a:rPr lang="nb-NO" sz="1300" dirty="0"/>
                <a:t>t</a:t>
              </a:r>
              <a:r>
                <a:rPr lang="nb-SJ" sz="1300" dirty="0"/>
                <a:t> </a:t>
              </a:r>
              <a:r>
                <a:rPr lang="nb-NO" sz="1300" dirty="0"/>
                <a:t>a</a:t>
              </a:r>
              <a:r>
                <a:rPr lang="nb-SJ" sz="1300" dirty="0"/>
                <a:t>t</a:t>
              </a:r>
              <a:r>
                <a:rPr lang="nb-NO" sz="1300" dirty="0"/>
                <a:t>t</a:t>
              </a:r>
              <a:r>
                <a:rPr lang="nb-SJ" sz="1300" dirty="0"/>
                <a:t>e</a:t>
              </a:r>
              <a:r>
                <a:rPr lang="nb-NO" sz="1300" dirty="0"/>
                <a:t>s</a:t>
              </a:r>
              <a:r>
                <a:rPr lang="nb-SJ" sz="1300" dirty="0"/>
                <a:t>t</a:t>
              </a:r>
              <a:r>
                <a:rPr lang="nb-NO" sz="1300" dirty="0"/>
                <a:t>e</a:t>
              </a:r>
              <a:r>
                <a:rPr lang="nb-SJ" sz="1300" dirty="0"/>
                <a:t>r </a:t>
              </a:r>
              <a:r>
                <a:rPr lang="nb-NO" sz="1300" dirty="0"/>
                <a:t>o</a:t>
              </a:r>
              <a:r>
                <a:rPr lang="nb-SJ" sz="1300" dirty="0"/>
                <a:t>g </a:t>
              </a:r>
              <a:r>
                <a:rPr lang="nb-NO" sz="1300" dirty="0"/>
                <a:t>a</a:t>
              </a:r>
              <a:r>
                <a:rPr lang="nb-SJ" sz="1300" dirty="0"/>
                <a:t>u</a:t>
              </a:r>
              <a:r>
                <a:rPr lang="nb-NO" sz="1300" dirty="0"/>
                <a:t>t</a:t>
              </a:r>
              <a:r>
                <a:rPr lang="nb-SJ" sz="1300" dirty="0"/>
                <a:t>o</a:t>
              </a:r>
              <a:r>
                <a:rPr lang="nb-NO" sz="1300" dirty="0"/>
                <a:t>r</a:t>
              </a:r>
              <a:r>
                <a:rPr lang="nb-SJ" sz="1300" dirty="0"/>
                <a:t>i</a:t>
              </a:r>
              <a:r>
                <a:rPr lang="nb-NO" sz="1300" dirty="0"/>
                <a:t>s</a:t>
              </a:r>
              <a:r>
                <a:rPr lang="nb-SJ" sz="1300" dirty="0"/>
                <a:t>a</a:t>
              </a:r>
              <a:r>
                <a:rPr lang="nb-NO" sz="1300" dirty="0"/>
                <a:t>s</a:t>
              </a:r>
              <a:r>
                <a:rPr lang="nb-SJ" sz="1300" dirty="0"/>
                <a:t>j</a:t>
              </a:r>
              <a:r>
                <a:rPr lang="nb-NO" sz="1300" dirty="0"/>
                <a:t>o</a:t>
              </a:r>
              <a:r>
                <a:rPr lang="nb-SJ" sz="1300" dirty="0"/>
                <a:t>n</a:t>
              </a:r>
              <a:r>
                <a:rPr lang="nb-NO" sz="1300" dirty="0"/>
                <a:t>e</a:t>
              </a:r>
              <a:r>
                <a:rPr lang="nb-SJ" sz="1300" dirty="0"/>
                <a:t>r</a:t>
              </a:r>
            </a:p>
            <a:p>
              <a:r>
                <a:rPr lang="nb-SJ" sz="1300" dirty="0"/>
                <a:t>Risiko: </a:t>
              </a:r>
              <a:r>
                <a:rPr lang="nb-NO" sz="1300" dirty="0"/>
                <a:t>D</a:t>
              </a:r>
              <a:r>
                <a:rPr lang="nb-SJ" sz="1300" dirty="0"/>
                <a:t>å</a:t>
              </a:r>
              <a:r>
                <a:rPr lang="nb-NO" sz="1300" dirty="0"/>
                <a:t>r</a:t>
              </a:r>
              <a:r>
                <a:rPr lang="nb-SJ" sz="1300" dirty="0"/>
                <a:t>l</a:t>
              </a:r>
              <a:r>
                <a:rPr lang="nb-NO" sz="1300" dirty="0"/>
                <a:t>i</a:t>
              </a:r>
              <a:r>
                <a:rPr lang="nb-SJ" sz="1300" dirty="0"/>
                <a:t>gere grunnlag for utvelgelse, </a:t>
              </a:r>
              <a:r>
                <a:rPr lang="nb-NO" sz="1300" dirty="0"/>
                <a:t>m</a:t>
              </a:r>
              <a:r>
                <a:rPr lang="nb-SJ" sz="1300" dirty="0"/>
                <a:t>a</a:t>
              </a:r>
              <a:r>
                <a:rPr lang="nb-NO" sz="1300" dirty="0"/>
                <a:t>n</a:t>
              </a:r>
              <a:r>
                <a:rPr lang="nb-SJ" sz="1300" dirty="0"/>
                <a:t>g</a:t>
              </a:r>
              <a:r>
                <a:rPr lang="nb-NO" sz="1300" dirty="0"/>
                <a:t>l</a:t>
              </a:r>
              <a:r>
                <a:rPr lang="nb-SJ" sz="1300" dirty="0"/>
                <a:t>e</a:t>
              </a:r>
              <a:r>
                <a:rPr lang="nb-NO" sz="1300" dirty="0"/>
                <a:t>n</a:t>
              </a:r>
              <a:r>
                <a:rPr lang="nb-SJ" sz="1300" dirty="0"/>
                <a:t>d</a:t>
              </a:r>
              <a:r>
                <a:rPr lang="nb-NO" sz="1300" dirty="0"/>
                <a:t>e</a:t>
              </a:r>
              <a:r>
                <a:rPr lang="nb-SJ" sz="1300" dirty="0"/>
                <a:t> </a:t>
              </a:r>
              <a:r>
                <a:rPr lang="nb-NO" sz="1300" dirty="0"/>
                <a:t>k</a:t>
              </a:r>
              <a:r>
                <a:rPr lang="nb-SJ" sz="1300" dirty="0"/>
                <a:t>o</a:t>
              </a:r>
              <a:r>
                <a:rPr lang="nb-NO" sz="1300" dirty="0"/>
                <a:t>n</a:t>
              </a:r>
              <a:r>
                <a:rPr lang="nb-SJ" sz="1300" dirty="0"/>
                <a:t>t</a:t>
              </a:r>
              <a:r>
                <a:rPr lang="nb-NO" sz="1300" dirty="0"/>
                <a:t>r</a:t>
              </a:r>
              <a:r>
                <a:rPr lang="nb-SJ" sz="1300" dirty="0"/>
                <a:t>o</a:t>
              </a:r>
              <a:r>
                <a:rPr lang="nb-NO" sz="1300" dirty="0"/>
                <a:t>l</a:t>
              </a:r>
              <a:r>
                <a:rPr lang="nb-SJ" sz="1300" dirty="0"/>
                <a:t>l </a:t>
              </a:r>
              <a:r>
                <a:rPr lang="nb-NO" sz="1300" dirty="0"/>
                <a:t>a</a:t>
              </a:r>
              <a:r>
                <a:rPr lang="nb-SJ" sz="1300" dirty="0"/>
                <a:t>v </a:t>
              </a:r>
              <a:r>
                <a:rPr lang="nb-NO" sz="1300" dirty="0"/>
                <a:t>k</a:t>
              </a:r>
              <a:r>
                <a:rPr lang="nb-SJ" sz="1300" dirty="0"/>
                <a:t>o</a:t>
              </a:r>
              <a:r>
                <a:rPr lang="nb-NO" sz="1300" dirty="0"/>
                <a:t>m</a:t>
              </a:r>
              <a:r>
                <a:rPr lang="nb-SJ" sz="1300" dirty="0"/>
                <a:t>p</a:t>
              </a:r>
              <a:r>
                <a:rPr lang="nb-NO" sz="1300" dirty="0"/>
                <a:t>e</a:t>
              </a:r>
              <a:r>
                <a:rPr lang="nb-SJ" sz="1300" dirty="0"/>
                <a:t>t</a:t>
              </a:r>
              <a:r>
                <a:rPr lang="nb-NO" sz="1300" dirty="0"/>
                <a:t>a</a:t>
              </a:r>
              <a:r>
                <a:rPr lang="nb-SJ" sz="1300" dirty="0"/>
                <a:t>n</a:t>
              </a:r>
              <a:r>
                <a:rPr lang="nb-NO" sz="1300" dirty="0"/>
                <a:t>s</a:t>
              </a:r>
              <a:r>
                <a:rPr lang="nb-SJ" sz="1300" dirty="0"/>
                <a:t>e </a:t>
              </a:r>
              <a:r>
                <a:rPr lang="nb-NO" sz="1300" dirty="0"/>
                <a:t>o</a:t>
              </a:r>
              <a:r>
                <a:rPr lang="nb-SJ" sz="1300" dirty="0"/>
                <a:t>g </a:t>
              </a:r>
              <a:r>
                <a:rPr lang="nb-NO" sz="1300" dirty="0"/>
                <a:t>e</a:t>
              </a:r>
              <a:r>
                <a:rPr lang="nb-SJ" sz="1300" dirty="0"/>
                <a:t>g</a:t>
              </a:r>
              <a:r>
                <a:rPr lang="nb-NO" sz="1300" dirty="0"/>
                <a:t>n</a:t>
              </a:r>
              <a:r>
                <a:rPr lang="nb-SJ" sz="1300" dirty="0"/>
                <a:t>e</a:t>
              </a:r>
              <a:r>
                <a:rPr lang="nb-NO" sz="1300" dirty="0"/>
                <a:t>t</a:t>
              </a:r>
              <a:r>
                <a:rPr lang="nb-SJ" sz="1300" dirty="0"/>
                <a:t>het</a:t>
              </a:r>
              <a:endParaRPr lang="nb-NO" sz="1300" dirty="0"/>
            </a:p>
          </p:txBody>
        </p:sp>
      </p:grpSp>
      <p:sp>
        <p:nvSpPr>
          <p:cNvPr id="44" name="Rektangel: avrundede hjørner 43">
            <a:extLst>
              <a:ext uri="{FF2B5EF4-FFF2-40B4-BE49-F238E27FC236}">
                <a16:creationId xmlns:a16="http://schemas.microsoft.com/office/drawing/2014/main" id="{ADCE3488-0128-4333-8D98-F2D9ECE607E1}"/>
              </a:ext>
            </a:extLst>
          </p:cNvPr>
          <p:cNvSpPr/>
          <p:nvPr/>
        </p:nvSpPr>
        <p:spPr>
          <a:xfrm>
            <a:off x="9372589" y="3608362"/>
            <a:ext cx="2209811" cy="7020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SJ" sz="1500" dirty="0">
                <a:solidFill>
                  <a:schemeClr val="tx2"/>
                </a:solidFill>
              </a:rPr>
              <a:t>Omdømme, ø</a:t>
            </a:r>
            <a:r>
              <a:rPr lang="nb-NO" sz="1500" dirty="0">
                <a:solidFill>
                  <a:schemeClr val="tx2"/>
                </a:solidFill>
              </a:rPr>
              <a:t>k</a:t>
            </a:r>
            <a:r>
              <a:rPr lang="nb-SJ" sz="1500" dirty="0">
                <a:solidFill>
                  <a:schemeClr val="tx2"/>
                </a:solidFill>
              </a:rPr>
              <a:t>o</a:t>
            </a:r>
            <a:r>
              <a:rPr lang="nb-NO" sz="1500" dirty="0">
                <a:solidFill>
                  <a:schemeClr val="tx2"/>
                </a:solidFill>
              </a:rPr>
              <a:t>n</a:t>
            </a:r>
            <a:r>
              <a:rPr lang="nb-SJ" sz="1500" dirty="0">
                <a:solidFill>
                  <a:schemeClr val="tx2"/>
                </a:solidFill>
              </a:rPr>
              <a:t>o</a:t>
            </a:r>
            <a:r>
              <a:rPr lang="nb-NO" sz="1500" dirty="0">
                <a:solidFill>
                  <a:schemeClr val="tx2"/>
                </a:solidFill>
              </a:rPr>
              <a:t>m</a:t>
            </a:r>
            <a:r>
              <a:rPr lang="nb-SJ" sz="1500" dirty="0">
                <a:solidFill>
                  <a:schemeClr val="tx2"/>
                </a:solidFill>
              </a:rPr>
              <a:t>i</a:t>
            </a:r>
            <a:endParaRPr lang="nb-NO" sz="1500" dirty="0">
              <a:solidFill>
                <a:schemeClr val="tx2"/>
              </a:solidFill>
            </a:endParaRPr>
          </a:p>
        </p:txBody>
      </p:sp>
      <p:sp>
        <p:nvSpPr>
          <p:cNvPr id="45" name="Rektangel: avrundede hjørner 44">
            <a:extLst>
              <a:ext uri="{FF2B5EF4-FFF2-40B4-BE49-F238E27FC236}">
                <a16:creationId xmlns:a16="http://schemas.microsoft.com/office/drawing/2014/main" id="{42353606-4546-42E7-B733-293974840185}"/>
              </a:ext>
            </a:extLst>
          </p:cNvPr>
          <p:cNvSpPr/>
          <p:nvPr/>
        </p:nvSpPr>
        <p:spPr>
          <a:xfrm>
            <a:off x="9372588" y="4435553"/>
            <a:ext cx="2209811" cy="7020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500" dirty="0">
                <a:solidFill>
                  <a:schemeClr val="tx2"/>
                </a:solidFill>
              </a:rPr>
              <a:t>O</a:t>
            </a:r>
            <a:r>
              <a:rPr lang="nb-SJ" sz="1500" dirty="0">
                <a:solidFill>
                  <a:schemeClr val="tx2"/>
                </a:solidFill>
              </a:rPr>
              <a:t>m</a:t>
            </a:r>
            <a:r>
              <a:rPr lang="nb-NO" sz="1500" dirty="0">
                <a:solidFill>
                  <a:schemeClr val="tx2"/>
                </a:solidFill>
              </a:rPr>
              <a:t>d</a:t>
            </a:r>
            <a:r>
              <a:rPr lang="nb-SJ" sz="1500" dirty="0">
                <a:solidFill>
                  <a:schemeClr val="tx2"/>
                </a:solidFill>
              </a:rPr>
              <a:t>ø</a:t>
            </a:r>
            <a:r>
              <a:rPr lang="nb-NO" sz="1500" dirty="0">
                <a:solidFill>
                  <a:schemeClr val="tx2"/>
                </a:solidFill>
              </a:rPr>
              <a:t>m</a:t>
            </a:r>
            <a:r>
              <a:rPr lang="nb-SJ" sz="1500" dirty="0">
                <a:solidFill>
                  <a:schemeClr val="tx2"/>
                </a:solidFill>
              </a:rPr>
              <a:t>m</a:t>
            </a:r>
            <a:r>
              <a:rPr lang="nb-NO" sz="1500" dirty="0">
                <a:solidFill>
                  <a:schemeClr val="tx2"/>
                </a:solidFill>
              </a:rPr>
              <a:t>e</a:t>
            </a:r>
            <a:r>
              <a:rPr lang="nb-SJ" sz="1500" dirty="0">
                <a:solidFill>
                  <a:schemeClr val="tx2"/>
                </a:solidFill>
              </a:rPr>
              <a:t>, </a:t>
            </a:r>
            <a:r>
              <a:rPr lang="nb-NO" sz="1500" dirty="0">
                <a:solidFill>
                  <a:schemeClr val="tx2"/>
                </a:solidFill>
              </a:rPr>
              <a:t>b</a:t>
            </a:r>
            <a:r>
              <a:rPr lang="nb-SJ" sz="1500" dirty="0">
                <a:solidFill>
                  <a:schemeClr val="tx2"/>
                </a:solidFill>
              </a:rPr>
              <a:t>e</a:t>
            </a:r>
            <a:r>
              <a:rPr lang="nb-NO" sz="1500" dirty="0">
                <a:solidFill>
                  <a:schemeClr val="tx2"/>
                </a:solidFill>
              </a:rPr>
              <a:t>s</a:t>
            </a:r>
            <a:r>
              <a:rPr lang="nb-SJ" sz="1500" dirty="0">
                <a:solidFill>
                  <a:schemeClr val="tx2"/>
                </a:solidFill>
              </a:rPr>
              <a:t>l</a:t>
            </a:r>
            <a:r>
              <a:rPr lang="nb-NO" sz="1500" dirty="0">
                <a:solidFill>
                  <a:schemeClr val="tx2"/>
                </a:solidFill>
              </a:rPr>
              <a:t>u</a:t>
            </a:r>
            <a:r>
              <a:rPr lang="nb-SJ" sz="1500" dirty="0">
                <a:solidFill>
                  <a:schemeClr val="tx2"/>
                </a:solidFill>
              </a:rPr>
              <a:t>t</a:t>
            </a:r>
            <a:r>
              <a:rPr lang="nb-NO" sz="1500" dirty="0">
                <a:solidFill>
                  <a:schemeClr val="tx2"/>
                </a:solidFill>
              </a:rPr>
              <a:t>n</a:t>
            </a:r>
            <a:r>
              <a:rPr lang="nb-SJ" sz="1500" dirty="0">
                <a:solidFill>
                  <a:schemeClr val="tx2"/>
                </a:solidFill>
              </a:rPr>
              <a:t>i</a:t>
            </a:r>
            <a:r>
              <a:rPr lang="nb-NO" sz="1500" dirty="0">
                <a:solidFill>
                  <a:schemeClr val="tx2"/>
                </a:solidFill>
              </a:rPr>
              <a:t>n</a:t>
            </a:r>
            <a:r>
              <a:rPr lang="nb-SJ" sz="1500" dirty="0">
                <a:solidFill>
                  <a:schemeClr val="tx2"/>
                </a:solidFill>
              </a:rPr>
              <a:t>g, </a:t>
            </a:r>
            <a:r>
              <a:rPr lang="nb-NO" sz="1500" dirty="0">
                <a:solidFill>
                  <a:schemeClr val="tx2"/>
                </a:solidFill>
              </a:rPr>
              <a:t>ø</a:t>
            </a:r>
            <a:r>
              <a:rPr lang="nb-SJ" sz="1500" dirty="0">
                <a:solidFill>
                  <a:schemeClr val="tx2"/>
                </a:solidFill>
              </a:rPr>
              <a:t>k</a:t>
            </a:r>
            <a:r>
              <a:rPr lang="nb-NO" sz="1500" dirty="0">
                <a:solidFill>
                  <a:schemeClr val="tx2"/>
                </a:solidFill>
              </a:rPr>
              <a:t>o</a:t>
            </a:r>
            <a:r>
              <a:rPr lang="nb-SJ" sz="1500" dirty="0">
                <a:solidFill>
                  <a:schemeClr val="tx2"/>
                </a:solidFill>
              </a:rPr>
              <a:t>n</a:t>
            </a:r>
            <a:r>
              <a:rPr lang="nb-NO" sz="1500" dirty="0">
                <a:solidFill>
                  <a:schemeClr val="tx2"/>
                </a:solidFill>
              </a:rPr>
              <a:t>o</a:t>
            </a:r>
            <a:r>
              <a:rPr lang="nb-SJ" sz="1500" dirty="0">
                <a:solidFill>
                  <a:schemeClr val="tx2"/>
                </a:solidFill>
              </a:rPr>
              <a:t>mi</a:t>
            </a:r>
            <a:endParaRPr lang="nb-NO" sz="1500" dirty="0">
              <a:solidFill>
                <a:schemeClr val="tx2"/>
              </a:solidFill>
            </a:endParaRPr>
          </a:p>
        </p:txBody>
      </p:sp>
      <p:sp>
        <p:nvSpPr>
          <p:cNvPr id="46" name="Rektangel: avrundede hjørner 45">
            <a:extLst>
              <a:ext uri="{FF2B5EF4-FFF2-40B4-BE49-F238E27FC236}">
                <a16:creationId xmlns:a16="http://schemas.microsoft.com/office/drawing/2014/main" id="{9C7BE474-E7A1-4470-99F7-C13C1E229689}"/>
              </a:ext>
            </a:extLst>
          </p:cNvPr>
          <p:cNvSpPr/>
          <p:nvPr/>
        </p:nvSpPr>
        <p:spPr>
          <a:xfrm>
            <a:off x="9372589" y="5280730"/>
            <a:ext cx="2209811" cy="7020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500" dirty="0">
                <a:solidFill>
                  <a:schemeClr val="tx2"/>
                </a:solidFill>
              </a:rPr>
              <a:t>U</a:t>
            </a:r>
            <a:r>
              <a:rPr lang="nb-SJ" sz="1500" dirty="0">
                <a:solidFill>
                  <a:schemeClr val="tx2"/>
                </a:solidFill>
              </a:rPr>
              <a:t>etisk, dårlig beslutning, omdømme</a:t>
            </a:r>
            <a:endParaRPr lang="nb-NO" sz="1500" dirty="0">
              <a:solidFill>
                <a:schemeClr val="tx2"/>
              </a:solidFill>
            </a:endParaRPr>
          </a:p>
        </p:txBody>
      </p:sp>
      <p:sp>
        <p:nvSpPr>
          <p:cNvPr id="47" name="Rektangel: avrundede hjørner 46">
            <a:extLst>
              <a:ext uri="{FF2B5EF4-FFF2-40B4-BE49-F238E27FC236}">
                <a16:creationId xmlns:a16="http://schemas.microsoft.com/office/drawing/2014/main" id="{E3619ED0-BF2A-484C-A8E1-74C73C1CB531}"/>
              </a:ext>
            </a:extLst>
          </p:cNvPr>
          <p:cNvSpPr/>
          <p:nvPr/>
        </p:nvSpPr>
        <p:spPr>
          <a:xfrm>
            <a:off x="9372589" y="6106371"/>
            <a:ext cx="2209811" cy="70205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SJ" sz="1500" dirty="0">
                <a:solidFill>
                  <a:schemeClr val="tx2"/>
                </a:solidFill>
              </a:rPr>
              <a:t>Forskjell</a:t>
            </a:r>
            <a:r>
              <a:rPr lang="nb-NO" sz="1500" dirty="0">
                <a:solidFill>
                  <a:schemeClr val="tx2"/>
                </a:solidFill>
              </a:rPr>
              <a:t>s</a:t>
            </a:r>
            <a:r>
              <a:rPr lang="nb-SJ" sz="1500" dirty="0">
                <a:solidFill>
                  <a:schemeClr val="tx2"/>
                </a:solidFill>
              </a:rPr>
              <a:t>behandling, fare for liv og helse</a:t>
            </a:r>
            <a:endParaRPr lang="nb-NO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39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92A50B-330F-4FAC-B10C-ACD8C5475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Kurset består av disse ti delene: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9BA4074-0037-4242-BE14-6D9E14E2D11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Introduksjon til internkontroll</a:t>
            </a:r>
          </a:p>
          <a:p>
            <a:r>
              <a:rPr lang="nb-NO" dirty="0"/>
              <a:t>Bli enige om hva dere skal </a:t>
            </a:r>
            <a:r>
              <a:rPr lang="nb-NO" dirty="0" err="1"/>
              <a:t>risikovurdere</a:t>
            </a:r>
            <a:endParaRPr lang="nb-NO" dirty="0"/>
          </a:p>
          <a:p>
            <a:r>
              <a:rPr lang="nb-NO" dirty="0"/>
              <a:t>Få oversikt over prosessen før dere går i gang</a:t>
            </a:r>
          </a:p>
          <a:p>
            <a:r>
              <a:rPr lang="nb-NO" dirty="0"/>
              <a:t>Risikovurdering steg 1: Hva kan gå galt?</a:t>
            </a:r>
          </a:p>
          <a:p>
            <a:r>
              <a:rPr lang="nb-NO" dirty="0"/>
              <a:t>Risikovurdering steg 2: Hvor galt kan det gå?</a:t>
            </a:r>
          </a:p>
          <a:p>
            <a:r>
              <a:rPr lang="nb-NO" dirty="0"/>
              <a:t>Risikovurdering steg 3: hva er gjort for å unngå at det går galt?</a:t>
            </a:r>
          </a:p>
          <a:p>
            <a:r>
              <a:rPr lang="nb-NO" dirty="0"/>
              <a:t>Risikovurdering steg 4a: Er det nok?</a:t>
            </a:r>
          </a:p>
          <a:p>
            <a:r>
              <a:rPr lang="nb-NO" dirty="0"/>
              <a:t>Risikovurdering steg 4 b: </a:t>
            </a:r>
          </a:p>
          <a:p>
            <a:r>
              <a:rPr lang="nb-NO" dirty="0"/>
              <a:t>Risikovurdering steg 5: Oppfølging</a:t>
            </a:r>
          </a:p>
          <a:p>
            <a:r>
              <a:rPr lang="nb-NO" dirty="0"/>
              <a:t>Oppsummering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57941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BCE937-6E0F-4078-9494-12B980A7B3E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nb-NO" dirty="0"/>
              <a:t>Steg 1: Identifiser risiko</a:t>
            </a:r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6F141D6D-57DB-4B6E-AED2-10AE505B17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495660"/>
            <a:ext cx="5789123" cy="44142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b-NO" dirty="0"/>
              <a:t>N</a:t>
            </a:r>
            <a:r>
              <a:rPr lang="nb-SJ" dirty="0"/>
              <a:t>o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n</a:t>
            </a:r>
            <a:r>
              <a:rPr lang="nb-SJ" dirty="0"/>
              <a:t>e</a:t>
            </a:r>
            <a:r>
              <a:rPr lang="nb-NO" dirty="0"/>
              <a:t>d</a:t>
            </a:r>
            <a:r>
              <a:rPr lang="nb-SJ" dirty="0"/>
              <a:t>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e</a:t>
            </a:r>
            <a:r>
              <a:rPr lang="nb-SJ" dirty="0"/>
              <a:t>r </a:t>
            </a:r>
            <a:r>
              <a:rPr lang="nb-NO" dirty="0"/>
              <a:t>f</a:t>
            </a:r>
            <a:r>
              <a:rPr lang="nb-SJ" dirty="0"/>
              <a:t>o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e</a:t>
            </a:r>
            <a:r>
              <a:rPr lang="nb-SJ" dirty="0"/>
              <a:t>r</a:t>
            </a:r>
            <a:r>
              <a:rPr lang="nb-NO" dirty="0"/>
              <a:t>t</a:t>
            </a:r>
            <a:r>
              <a:rPr lang="nb-SJ" dirty="0"/>
              <a:t> </a:t>
            </a:r>
            <a:r>
              <a:rPr lang="nb-NO" dirty="0"/>
              <a:t>a</a:t>
            </a:r>
            <a:r>
              <a:rPr lang="nb-SJ" dirty="0"/>
              <a:t>v </a:t>
            </a:r>
            <a:r>
              <a:rPr lang="nb-NO" dirty="0"/>
              <a:t>s</a:t>
            </a:r>
            <a:r>
              <a:rPr lang="nb-SJ" dirty="0"/>
              <a:t>k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t</a:t>
            </a:r>
            <a:r>
              <a:rPr lang="nb-SJ" dirty="0"/>
              <a:t>t</a:t>
            </a:r>
            <a:r>
              <a:rPr lang="nb-NO" dirty="0"/>
              <a:t>e</a:t>
            </a:r>
            <a:r>
              <a:rPr lang="nb-SJ" dirty="0"/>
              <a:t>n</a:t>
            </a:r>
            <a:r>
              <a:rPr lang="nb-NO" dirty="0"/>
              <a:t>e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 </a:t>
            </a:r>
            <a:r>
              <a:rPr lang="nb-NO" dirty="0"/>
              <a:t>a</a:t>
            </a:r>
            <a:r>
              <a:rPr lang="nb-SJ" dirty="0"/>
              <a:t>r</a:t>
            </a:r>
            <a:r>
              <a:rPr lang="nb-NO" dirty="0"/>
              <a:t>b</a:t>
            </a:r>
            <a:r>
              <a:rPr lang="nb-SJ" dirty="0"/>
              <a:t>e</a:t>
            </a:r>
            <a:r>
              <a:rPr lang="nb-NO" dirty="0"/>
              <a:t>i</a:t>
            </a:r>
            <a:r>
              <a:rPr lang="nb-SJ" dirty="0"/>
              <a:t>d</a:t>
            </a:r>
            <a:r>
              <a:rPr lang="nb-NO" dirty="0"/>
              <a:t>s</a:t>
            </a:r>
            <a:r>
              <a:rPr lang="nb-SJ" dirty="0"/>
              <a:t>p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s</a:t>
            </a:r>
            <a:r>
              <a:rPr lang="nb-SJ" dirty="0"/>
              <a:t>e</a:t>
            </a:r>
            <a:r>
              <a:rPr lang="nb-NO" dirty="0"/>
              <a:t>s</a:t>
            </a:r>
            <a:r>
              <a:rPr lang="nb-SJ" dirty="0"/>
              <a:t>s</a:t>
            </a:r>
            <a:r>
              <a:rPr lang="nb-NO" dirty="0"/>
              <a:t>e</a:t>
            </a:r>
            <a:r>
              <a:rPr lang="nb-SJ" dirty="0"/>
              <a:t>n</a:t>
            </a:r>
            <a:endParaRPr lang="nb-NO" dirty="0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63DBB2A9-F6CE-40DC-9F0C-85F14939D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3255401"/>
            <a:ext cx="5692048" cy="3236008"/>
          </a:xfrm>
          <a:prstGeom prst="rect">
            <a:avLst/>
          </a:prstGeom>
        </p:spPr>
      </p:pic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8E1E0B4A-6245-49A9-B7B8-BF1014C1FC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045555"/>
              </p:ext>
            </p:extLst>
          </p:nvPr>
        </p:nvGraphicFramePr>
        <p:xfrm>
          <a:off x="6398722" y="1758306"/>
          <a:ext cx="2414772" cy="473310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414772">
                  <a:extLst>
                    <a:ext uri="{9D8B030D-6E8A-4147-A177-3AD203B41FA5}">
                      <a16:colId xmlns:a16="http://schemas.microsoft.com/office/drawing/2014/main" val="3158717410"/>
                    </a:ext>
                  </a:extLst>
                </a:gridCol>
              </a:tblGrid>
              <a:tr h="564374">
                <a:tc>
                  <a:txBody>
                    <a:bodyPr/>
                    <a:lstStyle/>
                    <a:p>
                      <a:pPr marR="8699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1. </a:t>
                      </a:r>
                      <a:r>
                        <a:rPr lang="en-US" sz="1800" b="1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Hva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kan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gå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galt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?</a:t>
                      </a:r>
                      <a:endParaRPr lang="nb-NO" sz="2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344295"/>
                  </a:ext>
                </a:extLst>
              </a:tr>
              <a:tr h="427811">
                <a:tc>
                  <a:txBody>
                    <a:bodyPr/>
                    <a:lstStyle/>
                    <a:p>
                      <a:pPr marR="194945" algn="ctr"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Identifisert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598820"/>
                  </a:ext>
                </a:extLst>
              </a:tr>
              <a:tr h="4465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b-NO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270861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522368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838641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862332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78864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277360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047927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974187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981074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745660"/>
                  </a:ext>
                </a:extLst>
              </a:tr>
              <a:tr h="329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28355"/>
                  </a:ext>
                </a:extLst>
              </a:tr>
            </a:tbl>
          </a:graphicData>
        </a:graphic>
      </p:graphicFrame>
      <p:sp>
        <p:nvSpPr>
          <p:cNvPr id="11" name="Likebent trekant 10">
            <a:extLst>
              <a:ext uri="{FF2B5EF4-FFF2-40B4-BE49-F238E27FC236}">
                <a16:creationId xmlns:a16="http://schemas.microsoft.com/office/drawing/2014/main" id="{6B4442BE-E0CF-4024-97A1-29DB26B4A756}"/>
              </a:ext>
            </a:extLst>
          </p:cNvPr>
          <p:cNvSpPr/>
          <p:nvPr/>
        </p:nvSpPr>
        <p:spPr>
          <a:xfrm rot="16200000">
            <a:off x="1471788" y="1564475"/>
            <a:ext cx="4733105" cy="5120765"/>
          </a:xfrm>
          <a:prstGeom prst="triangle">
            <a:avLst>
              <a:gd name="adj" fmla="val 65762"/>
            </a:avLst>
          </a:prstGeom>
          <a:solidFill>
            <a:srgbClr val="D9D9D9">
              <a:alpha val="36078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89606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Finn iboende risiko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461607"/>
            <a:ext cx="2750546" cy="2708434"/>
            <a:chOff x="7351922" y="-51836"/>
            <a:chExt cx="2750546" cy="2708434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8101920" y="-51836"/>
              <a:ext cx="1096313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7000" b="1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40761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6">
            <a:extLst>
              <a:ext uri="{FF2B5EF4-FFF2-40B4-BE49-F238E27FC236}">
                <a16:creationId xmlns:a16="http://schemas.microsoft.com/office/drawing/2014/main" id="{F6A0D7D8-C2B1-F941-A819-4109BE6B049B}"/>
              </a:ext>
            </a:extLst>
          </p:cNvPr>
          <p:cNvSpPr/>
          <p:nvPr/>
        </p:nvSpPr>
        <p:spPr>
          <a:xfrm>
            <a:off x="8762636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53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7">
            <a:extLst>
              <a:ext uri="{FF2B5EF4-FFF2-40B4-BE49-F238E27FC236}">
                <a16:creationId xmlns:a16="http://schemas.microsoft.com/office/drawing/2014/main" id="{6553AE89-B395-6B48-9BAD-A7A2A2DB3F26}"/>
              </a:ext>
            </a:extLst>
          </p:cNvPr>
          <p:cNvSpPr/>
          <p:nvPr/>
        </p:nvSpPr>
        <p:spPr>
          <a:xfrm>
            <a:off x="8855463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16">
            <a:extLst>
              <a:ext uri="{FF2B5EF4-FFF2-40B4-BE49-F238E27FC236}">
                <a16:creationId xmlns:a16="http://schemas.microsoft.com/office/drawing/2014/main" id="{947DD15A-B85F-084D-A956-01E73D50B50C}"/>
              </a:ext>
            </a:extLst>
          </p:cNvPr>
          <p:cNvSpPr/>
          <p:nvPr/>
        </p:nvSpPr>
        <p:spPr>
          <a:xfrm>
            <a:off x="1556250" y="3431610"/>
            <a:ext cx="9213036" cy="779857"/>
          </a:xfrm>
          <a:custGeom>
            <a:avLst/>
            <a:gdLst/>
            <a:ahLst/>
            <a:cxnLst/>
            <a:rect l="l" t="t" r="r" b="b"/>
            <a:pathLst>
              <a:path w="6001384" h="508000">
                <a:moveTo>
                  <a:pt x="5888062" y="0"/>
                </a:moveTo>
                <a:lnTo>
                  <a:pt x="5932128" y="8896"/>
                </a:lnTo>
                <a:lnTo>
                  <a:pt x="5968112" y="33158"/>
                </a:lnTo>
                <a:lnTo>
                  <a:pt x="5992374" y="69142"/>
                </a:lnTo>
                <a:lnTo>
                  <a:pt x="6001270" y="113207"/>
                </a:lnTo>
                <a:lnTo>
                  <a:pt x="6001270" y="394792"/>
                </a:lnTo>
                <a:lnTo>
                  <a:pt x="5992374" y="438862"/>
                </a:lnTo>
                <a:lnTo>
                  <a:pt x="5968112" y="474846"/>
                </a:lnTo>
                <a:lnTo>
                  <a:pt x="5932128" y="499105"/>
                </a:lnTo>
                <a:lnTo>
                  <a:pt x="5888062" y="508000"/>
                </a:lnTo>
                <a:lnTo>
                  <a:pt x="113207" y="508000"/>
                </a:lnTo>
                <a:lnTo>
                  <a:pt x="69142" y="499105"/>
                </a:lnTo>
                <a:lnTo>
                  <a:pt x="33158" y="474846"/>
                </a:lnTo>
                <a:lnTo>
                  <a:pt x="8896" y="438862"/>
                </a:lnTo>
                <a:lnTo>
                  <a:pt x="0" y="394792"/>
                </a:lnTo>
                <a:lnTo>
                  <a:pt x="0" y="113207"/>
                </a:lnTo>
                <a:lnTo>
                  <a:pt x="8896" y="69142"/>
                </a:lnTo>
                <a:lnTo>
                  <a:pt x="33158" y="33158"/>
                </a:lnTo>
                <a:lnTo>
                  <a:pt x="69142" y="8896"/>
                </a:lnTo>
                <a:lnTo>
                  <a:pt x="113207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17">
            <a:extLst>
              <a:ext uri="{FF2B5EF4-FFF2-40B4-BE49-F238E27FC236}">
                <a16:creationId xmlns:a16="http://schemas.microsoft.com/office/drawing/2014/main" id="{E05D979C-B2E1-214E-9548-0B97CB1BC635}"/>
              </a:ext>
            </a:extLst>
          </p:cNvPr>
          <p:cNvSpPr/>
          <p:nvPr/>
        </p:nvSpPr>
        <p:spPr>
          <a:xfrm>
            <a:off x="6104606" y="4112175"/>
            <a:ext cx="98457" cy="193988"/>
          </a:xfrm>
          <a:custGeom>
            <a:avLst/>
            <a:gdLst/>
            <a:ahLst/>
            <a:cxnLst/>
            <a:rect l="l" t="t" r="r" b="b"/>
            <a:pathLst>
              <a:path w="64135" h="126364">
                <a:moveTo>
                  <a:pt x="64122" y="125907"/>
                </a:moveTo>
                <a:lnTo>
                  <a:pt x="0" y="61785"/>
                </a:lnTo>
                <a:lnTo>
                  <a:pt x="61785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18">
            <a:extLst>
              <a:ext uri="{FF2B5EF4-FFF2-40B4-BE49-F238E27FC236}">
                <a16:creationId xmlns:a16="http://schemas.microsoft.com/office/drawing/2014/main" id="{32197961-02CD-A84E-9479-4715C6D83484}"/>
              </a:ext>
            </a:extLst>
          </p:cNvPr>
          <p:cNvSpPr/>
          <p:nvPr/>
        </p:nvSpPr>
        <p:spPr>
          <a:xfrm>
            <a:off x="3347485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19">
            <a:extLst>
              <a:ext uri="{FF2B5EF4-FFF2-40B4-BE49-F238E27FC236}">
                <a16:creationId xmlns:a16="http://schemas.microsoft.com/office/drawing/2014/main" id="{0BF78256-057E-3146-A877-FD5FA1567A00}"/>
              </a:ext>
            </a:extLst>
          </p:cNvPr>
          <p:cNvSpPr/>
          <p:nvPr/>
        </p:nvSpPr>
        <p:spPr>
          <a:xfrm>
            <a:off x="3440311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0">
            <a:extLst>
              <a:ext uri="{FF2B5EF4-FFF2-40B4-BE49-F238E27FC236}">
                <a16:creationId xmlns:a16="http://schemas.microsoft.com/office/drawing/2014/main" id="{8E7ACDA9-7F14-D641-AC0C-AF30CF67D7B0}"/>
              </a:ext>
            </a:extLst>
          </p:cNvPr>
          <p:cNvSpPr/>
          <p:nvPr/>
        </p:nvSpPr>
        <p:spPr>
          <a:xfrm>
            <a:off x="5145230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21">
            <a:extLst>
              <a:ext uri="{FF2B5EF4-FFF2-40B4-BE49-F238E27FC236}">
                <a16:creationId xmlns:a16="http://schemas.microsoft.com/office/drawing/2014/main" id="{D92A871F-908F-9942-9BEB-481918B9AF39}"/>
              </a:ext>
            </a:extLst>
          </p:cNvPr>
          <p:cNvSpPr/>
          <p:nvPr/>
        </p:nvSpPr>
        <p:spPr>
          <a:xfrm>
            <a:off x="523805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22">
            <a:extLst>
              <a:ext uri="{FF2B5EF4-FFF2-40B4-BE49-F238E27FC236}">
                <a16:creationId xmlns:a16="http://schemas.microsoft.com/office/drawing/2014/main" id="{A38F990E-6B15-4A4F-9BFF-F7D529F8BFDB}"/>
              </a:ext>
            </a:extLst>
          </p:cNvPr>
          <p:cNvSpPr/>
          <p:nvPr/>
        </p:nvSpPr>
        <p:spPr>
          <a:xfrm>
            <a:off x="6954018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23">
            <a:extLst>
              <a:ext uri="{FF2B5EF4-FFF2-40B4-BE49-F238E27FC236}">
                <a16:creationId xmlns:a16="http://schemas.microsoft.com/office/drawing/2014/main" id="{34F6F7E1-6074-F44E-8A29-1BF787E5734F}"/>
              </a:ext>
            </a:extLst>
          </p:cNvPr>
          <p:cNvSpPr/>
          <p:nvPr/>
        </p:nvSpPr>
        <p:spPr>
          <a:xfrm>
            <a:off x="704684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46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31AC03C-E2A6-1D4C-86C9-F75795A81BBE}"/>
              </a:ext>
            </a:extLst>
          </p:cNvPr>
          <p:cNvSpPr/>
          <p:nvPr/>
        </p:nvSpPr>
        <p:spPr>
          <a:xfrm>
            <a:off x="1821771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kan </a:t>
            </a:r>
          </a:p>
          <a:p>
            <a:pPr algn="ctr"/>
            <a:r>
              <a:rPr lang="nb-NO" sz="1500">
                <a:solidFill>
                  <a:schemeClr val="tx1"/>
                </a:solidFill>
              </a:rPr>
              <a:t>gå galt?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E3F22AB2-9278-C240-A87E-3C4ADE6F022B}"/>
              </a:ext>
            </a:extLst>
          </p:cNvPr>
          <p:cNvSpPr/>
          <p:nvPr/>
        </p:nvSpPr>
        <p:spPr>
          <a:xfrm>
            <a:off x="3614945" y="2610859"/>
            <a:ext cx="1452484" cy="1320662"/>
          </a:xfrm>
          <a:prstGeom prst="rect">
            <a:avLst/>
          </a:prstGeom>
          <a:solidFill>
            <a:srgbClr val="B9DF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b="1">
                <a:solidFill>
                  <a:schemeClr val="tx1"/>
                </a:solidFill>
              </a:rPr>
              <a:t>Hvor galt kan det gå?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3A38E367-78C8-BC43-916A-5CB08E8DB6C4}"/>
              </a:ext>
            </a:extLst>
          </p:cNvPr>
          <p:cNvSpPr/>
          <p:nvPr/>
        </p:nvSpPr>
        <p:spPr>
          <a:xfrm>
            <a:off x="54437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er gjort for å unngå at det går galt?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AD2F5EA3-9E53-FD4B-A2FD-2A7C3A5D2B50}"/>
              </a:ext>
            </a:extLst>
          </p:cNvPr>
          <p:cNvSpPr/>
          <p:nvPr/>
        </p:nvSpPr>
        <p:spPr>
          <a:xfrm>
            <a:off x="724879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Er det nok?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9B8BB011-DE0B-4C45-BDDA-7F1052722D91}"/>
              </a:ext>
            </a:extLst>
          </p:cNvPr>
          <p:cNvSpPr/>
          <p:nvPr/>
        </p:nvSpPr>
        <p:spPr>
          <a:xfrm>
            <a:off x="90538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Oppfølging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87A719D7-84A9-4415-A8C3-9C83CCE6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a</a:t>
            </a:r>
            <a:r>
              <a:rPr lang="nb-SJ" dirty="0"/>
              <a:t> </a:t>
            </a:r>
            <a:r>
              <a:rPr lang="nb-NO" dirty="0"/>
              <a:t>k</a:t>
            </a:r>
            <a:r>
              <a:rPr lang="nb-SJ" dirty="0"/>
              <a:t>a</a:t>
            </a:r>
            <a:r>
              <a:rPr lang="nb-NO" dirty="0"/>
              <a:t>n</a:t>
            </a:r>
            <a:r>
              <a:rPr lang="nb-SJ" dirty="0"/>
              <a:t> </a:t>
            </a:r>
            <a:r>
              <a:rPr lang="nb-NO" dirty="0"/>
              <a:t>g</a:t>
            </a:r>
            <a:r>
              <a:rPr lang="nb-SJ" dirty="0"/>
              <a:t>å </a:t>
            </a:r>
            <a:r>
              <a:rPr lang="nb-NO" dirty="0"/>
              <a:t>g</a:t>
            </a:r>
            <a:r>
              <a:rPr lang="nb-SJ" dirty="0"/>
              <a:t>a</a:t>
            </a:r>
            <a:r>
              <a:rPr lang="nb-NO" dirty="0"/>
              <a:t>l</a:t>
            </a:r>
            <a:r>
              <a:rPr lang="nb-SJ" dirty="0"/>
              <a:t>t?</a:t>
            </a:r>
            <a:endParaRPr lang="nb-NO" dirty="0"/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D5331EBA-CAF7-4F86-8900-F7EE93A539F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4392120"/>
            <a:ext cx="10972800" cy="1517791"/>
          </a:xfrm>
        </p:spPr>
        <p:txBody>
          <a:bodyPr>
            <a:normAutofit/>
          </a:bodyPr>
          <a:lstStyle/>
          <a:p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a</a:t>
            </a:r>
            <a:r>
              <a:rPr lang="nb-SJ" dirty="0"/>
              <a:t> </a:t>
            </a:r>
            <a:r>
              <a:rPr lang="nb-NO" dirty="0"/>
              <a:t>e</a:t>
            </a:r>
            <a:r>
              <a:rPr lang="nb-SJ" dirty="0"/>
              <a:t>r </a:t>
            </a:r>
            <a:r>
              <a:rPr lang="nb-NO" dirty="0"/>
              <a:t>s</a:t>
            </a:r>
            <a:r>
              <a:rPr lang="nb-SJ" dirty="0"/>
              <a:t>a</a:t>
            </a:r>
            <a:r>
              <a:rPr lang="nb-NO" dirty="0"/>
              <a:t>n</a:t>
            </a:r>
            <a:r>
              <a:rPr lang="nb-SJ" dirty="0"/>
              <a:t>n</a:t>
            </a:r>
            <a:r>
              <a:rPr lang="nb-NO" dirty="0"/>
              <a:t>s</a:t>
            </a:r>
            <a:r>
              <a:rPr lang="nb-SJ" dirty="0"/>
              <a:t>y</a:t>
            </a:r>
            <a:r>
              <a:rPr lang="nb-NO" dirty="0"/>
              <a:t>n</a:t>
            </a:r>
            <a:r>
              <a:rPr lang="nb-SJ" dirty="0"/>
              <a:t>l</a:t>
            </a:r>
            <a:r>
              <a:rPr lang="nb-NO" dirty="0"/>
              <a:t>i</a:t>
            </a:r>
            <a:r>
              <a:rPr lang="nb-SJ" dirty="0"/>
              <a:t>g</a:t>
            </a:r>
            <a:r>
              <a:rPr lang="nb-NO" dirty="0"/>
              <a:t>h</a:t>
            </a:r>
            <a:r>
              <a:rPr lang="nb-SJ" dirty="0"/>
              <a:t>e</a:t>
            </a:r>
            <a:r>
              <a:rPr lang="nb-NO" dirty="0"/>
              <a:t>t</a:t>
            </a:r>
            <a:r>
              <a:rPr lang="nb-SJ" dirty="0"/>
              <a:t> </a:t>
            </a:r>
            <a:r>
              <a:rPr lang="nb-NO" dirty="0"/>
              <a:t>f</a:t>
            </a:r>
            <a:r>
              <a:rPr lang="nb-SJ" dirty="0"/>
              <a:t>o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a</a:t>
            </a:r>
            <a:r>
              <a:rPr lang="nb-SJ" dirty="0"/>
              <a:t>t </a:t>
            </a:r>
            <a:r>
              <a:rPr lang="nb-NO" dirty="0"/>
              <a:t>h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d</a:t>
            </a:r>
            <a:r>
              <a:rPr lang="nb-NO" dirty="0"/>
              <a:t>e</a:t>
            </a:r>
            <a:r>
              <a:rPr lang="nb-SJ" dirty="0"/>
              <a:t>l</a:t>
            </a:r>
            <a:r>
              <a:rPr lang="nb-NO" dirty="0"/>
              <a:t>s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effer</a:t>
            </a:r>
          </a:p>
          <a:p>
            <a:r>
              <a:rPr lang="nb-SJ" dirty="0"/>
              <a:t>Hva er konsekvensen dersom det skjer?</a:t>
            </a:r>
          </a:p>
          <a:p>
            <a:r>
              <a:rPr lang="nb-SJ" dirty="0"/>
              <a:t>Når </a:t>
            </a:r>
            <a:r>
              <a:rPr lang="nb-NO" dirty="0"/>
              <a:t>v</a:t>
            </a:r>
            <a:r>
              <a:rPr lang="nb-SJ" dirty="0"/>
              <a:t>i </a:t>
            </a:r>
            <a:r>
              <a:rPr lang="nb-NO" dirty="0"/>
              <a:t>s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b</a:t>
            </a:r>
            <a:r>
              <a:rPr lang="nb-SJ" dirty="0"/>
              <a:t>o</a:t>
            </a:r>
            <a:r>
              <a:rPr lang="nb-NO" dirty="0"/>
              <a:t>r</a:t>
            </a:r>
            <a:r>
              <a:rPr lang="nb-SJ" dirty="0"/>
              <a:t>t </a:t>
            </a:r>
            <a:r>
              <a:rPr lang="nb-NO" dirty="0"/>
              <a:t>f</a:t>
            </a:r>
            <a:r>
              <a:rPr lang="nb-SJ" dirty="0"/>
              <a:t>r</a:t>
            </a:r>
            <a:r>
              <a:rPr lang="nb-NO" dirty="0"/>
              <a:t>a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l</a:t>
            </a:r>
            <a:r>
              <a:rPr lang="nb-SJ" dirty="0"/>
              <a:t>l</a:t>
            </a:r>
            <a:r>
              <a:rPr lang="nb-NO" dirty="0"/>
              <a:t>e</a:t>
            </a:r>
            <a:r>
              <a:rPr lang="nb-SJ" dirty="0"/>
              <a:t>n </a:t>
            </a:r>
            <a:r>
              <a:rPr lang="nb-NO" dirty="0"/>
              <a:t>o</a:t>
            </a:r>
            <a:r>
              <a:rPr lang="nb-SJ" dirty="0"/>
              <a:t>g 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k</a:t>
            </a:r>
            <a:r>
              <a:rPr lang="nb-NO" dirty="0"/>
              <a:t>e</a:t>
            </a:r>
            <a:r>
              <a:rPr lang="nb-SJ" dirty="0"/>
              <a:t>n</a:t>
            </a:r>
            <a:r>
              <a:rPr lang="nb-NO" dirty="0"/>
              <a:t>e</a:t>
            </a:r>
            <a:r>
              <a:rPr lang="nb-SJ" dirty="0"/>
              <a:t> som allerede finnes</a:t>
            </a:r>
          </a:p>
        </p:txBody>
      </p:sp>
    </p:spTree>
    <p:extLst>
      <p:ext uri="{BB962C8B-B14F-4D97-AF65-F5344CB8AC3E}">
        <p14:creationId xmlns:p14="http://schemas.microsoft.com/office/powerpoint/2010/main" val="2785173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6887F78-6088-4D47-9391-59209940D36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493026"/>
            <a:ext cx="10972800" cy="4414252"/>
          </a:xfrm>
        </p:spPr>
        <p:txBody>
          <a:bodyPr/>
          <a:lstStyle/>
          <a:p>
            <a:r>
              <a:rPr lang="nb-SJ" dirty="0"/>
              <a:t>H</a:t>
            </a:r>
            <a:r>
              <a:rPr lang="nb-NO" dirty="0"/>
              <a:t>v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h</a:t>
            </a:r>
            <a:r>
              <a:rPr lang="nb-SJ" dirty="0"/>
              <a:t>endelse vurderes mht sannsynlighet og konsekvens</a:t>
            </a:r>
          </a:p>
          <a:p>
            <a:r>
              <a:rPr lang="nb-SJ" dirty="0"/>
              <a:t>Iboende ris</a:t>
            </a:r>
            <a:r>
              <a:rPr lang="nb-NO" dirty="0"/>
              <a:t>i</a:t>
            </a:r>
            <a:r>
              <a:rPr lang="nb-SJ" dirty="0"/>
              <a:t>k</a:t>
            </a:r>
            <a:r>
              <a:rPr lang="nb-NO" dirty="0"/>
              <a:t>o</a:t>
            </a:r>
            <a:r>
              <a:rPr lang="nb-SJ" dirty="0"/>
              <a:t> = Dersom vi ikke h</a:t>
            </a:r>
            <a:r>
              <a:rPr lang="nb-NO" dirty="0"/>
              <a:t>a</a:t>
            </a:r>
            <a:r>
              <a:rPr lang="nb-SJ" dirty="0"/>
              <a:t>r </a:t>
            </a:r>
            <a:r>
              <a:rPr lang="nb-NO" dirty="0"/>
              <a:t>n</a:t>
            </a:r>
            <a:r>
              <a:rPr lang="nb-SJ" dirty="0"/>
              <a:t>o</a:t>
            </a:r>
            <a:r>
              <a:rPr lang="nb-NO" dirty="0"/>
              <a:t>e</a:t>
            </a:r>
            <a:r>
              <a:rPr lang="nb-SJ" dirty="0"/>
              <a:t>n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l</a:t>
            </a:r>
            <a:r>
              <a:rPr lang="nb-SJ" dirty="0"/>
              <a:t>l</a:t>
            </a:r>
          </a:p>
          <a:p>
            <a:endParaRPr lang="nb-SJ" dirty="0"/>
          </a:p>
          <a:p>
            <a:endParaRPr lang="nb-SJ" dirty="0"/>
          </a:p>
          <a:p>
            <a:endParaRPr lang="nb-SJ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0850A01-AF26-4589-AB3C-9E2925301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Bilde 4" descr="Et bilde som inneholder fugl&#10;&#10;Automatisk generert beskrivelse">
            <a:extLst>
              <a:ext uri="{FF2B5EF4-FFF2-40B4-BE49-F238E27FC236}">
                <a16:creationId xmlns:a16="http://schemas.microsoft.com/office/drawing/2014/main" id="{F323C9D6-2257-480B-B9C6-F9860213F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658" y="3027153"/>
            <a:ext cx="4626873" cy="2337821"/>
          </a:xfrm>
          <a:prstGeom prst="rect">
            <a:avLst/>
          </a:prstGeom>
          <a:ln>
            <a:solidFill>
              <a:srgbClr val="D9D9D9"/>
            </a:solidFill>
          </a:ln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A7D1DB32-1F0C-432F-A854-D2E392AA6C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0470" y="3024381"/>
            <a:ext cx="4645161" cy="2429261"/>
          </a:xfrm>
          <a:prstGeom prst="rect">
            <a:avLst/>
          </a:prstGeom>
          <a:ln>
            <a:solidFill>
              <a:srgbClr val="D9D9D9"/>
            </a:solidFill>
          </a:ln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54DC8082-E4D3-4AE9-96DA-12BF97DEB295}"/>
              </a:ext>
            </a:extLst>
          </p:cNvPr>
          <p:cNvSpPr txBox="1"/>
          <p:nvPr/>
        </p:nvSpPr>
        <p:spPr>
          <a:xfrm>
            <a:off x="1004658" y="5716764"/>
            <a:ext cx="3657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/>
              <a:t>Figur 16 og 17</a:t>
            </a:r>
          </a:p>
          <a:p>
            <a:r>
              <a:rPr lang="nb-NO" sz="1200" dirty="0"/>
              <a:t>Orden i eget hus. Kommunedirektørens internkontroll</a:t>
            </a:r>
          </a:p>
        </p:txBody>
      </p:sp>
    </p:spTree>
    <p:extLst>
      <p:ext uri="{BB962C8B-B14F-4D97-AF65-F5344CB8AC3E}">
        <p14:creationId xmlns:p14="http://schemas.microsoft.com/office/powerpoint/2010/main" val="4016133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949B9877-37C3-4936-8924-92DAA5F3AF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629808"/>
              </p:ext>
            </p:extLst>
          </p:nvPr>
        </p:nvGraphicFramePr>
        <p:xfrm>
          <a:off x="609600" y="1716625"/>
          <a:ext cx="10972800" cy="469163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189073">
                  <a:extLst>
                    <a:ext uri="{9D8B030D-6E8A-4147-A177-3AD203B41FA5}">
                      <a16:colId xmlns:a16="http://schemas.microsoft.com/office/drawing/2014/main" val="3979335942"/>
                    </a:ext>
                  </a:extLst>
                </a:gridCol>
                <a:gridCol w="1689191">
                  <a:extLst>
                    <a:ext uri="{9D8B030D-6E8A-4147-A177-3AD203B41FA5}">
                      <a16:colId xmlns:a16="http://schemas.microsoft.com/office/drawing/2014/main" val="2520825350"/>
                    </a:ext>
                  </a:extLst>
                </a:gridCol>
                <a:gridCol w="1687208">
                  <a:extLst>
                    <a:ext uri="{9D8B030D-6E8A-4147-A177-3AD203B41FA5}">
                      <a16:colId xmlns:a16="http://schemas.microsoft.com/office/drawing/2014/main" val="2457889455"/>
                    </a:ext>
                  </a:extLst>
                </a:gridCol>
                <a:gridCol w="1407328">
                  <a:extLst>
                    <a:ext uri="{9D8B030D-6E8A-4147-A177-3AD203B41FA5}">
                      <a16:colId xmlns:a16="http://schemas.microsoft.com/office/drawing/2014/main" val="2180859863"/>
                    </a:ext>
                  </a:extLst>
                </a:gridCol>
              </a:tblGrid>
              <a:tr h="526424">
                <a:tc>
                  <a:txBody>
                    <a:bodyPr/>
                    <a:lstStyle/>
                    <a:p>
                      <a:pPr marR="8699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1. Hva kan gå galt?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2. Hvor galt kan det gå?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570825"/>
                  </a:ext>
                </a:extLst>
              </a:tr>
              <a:tr h="275864">
                <a:tc>
                  <a:txBody>
                    <a:bodyPr/>
                    <a:lstStyle/>
                    <a:p>
                      <a:pPr marR="194945"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Identifisert risiko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Iboende risiko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161059"/>
                  </a:ext>
                </a:extLst>
              </a:tr>
              <a:tr h="4156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04775" marR="100965" algn="ctr">
                        <a:spcAft>
                          <a:spcPts val="0"/>
                        </a:spcAft>
                      </a:pPr>
                      <a:r>
                        <a:rPr lang="nb-SJ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SJ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nlighet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85725" indent="-31115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Konsekvens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77470"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158791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v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 i forkant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v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g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old, organisatorisk tilhørighet, 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ønns- og arbeidsvilkå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f</a:t>
                      </a:r>
                      <a:r>
                        <a:rPr lang="nb-NO" sz="1200" dirty="0"/>
                        <a:t>ø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 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årlig utlysningstekst, «feil» 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 og uklare forventninger</a:t>
                      </a:r>
                      <a:endParaRPr lang="nb-NO" sz="1200" dirty="0"/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ært sannsynlig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ddels til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tor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603739"/>
                  </a:ext>
                </a:extLst>
              </a:tr>
              <a:tr h="575035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i 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unngjør stillingen </a:t>
                      </a:r>
                      <a:r>
                        <a:rPr lang="nb-NO" sz="1200" dirty="0"/>
                        <a:t>å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å 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å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vi glipp av søkere vi ønsker oss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sen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æ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Høy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338518"/>
                  </a:ext>
                </a:extLst>
              </a:tr>
              <a:tr h="381643">
                <a:tc>
                  <a:txBody>
                    <a:bodyPr/>
                    <a:lstStyle/>
                    <a:p>
                      <a:r>
                        <a:rPr lang="nb-SJ" sz="1200" dirty="0">
                          <a:effectLst/>
                          <a:latin typeface="Calibri" panose="020F0502020204030204" pitchFamily="34" charset="0"/>
                        </a:rPr>
                        <a:t>Usyst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k 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v</a:t>
                      </a:r>
                      <a:r>
                        <a:rPr lang="nb-NO" sz="1200" dirty="0"/>
                        <a:t>j</a:t>
                      </a:r>
                      <a:r>
                        <a:rPr lang="nb-SJ" sz="1200" dirty="0"/>
                        <a:t>u medfører at vi ikke får sjekket kandidatene godt, </a:t>
                      </a:r>
                      <a:r>
                        <a:rPr lang="nb-NO" sz="1200" dirty="0"/>
                        <a:t>u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j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b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v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ø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e, og risiko for at kandidater 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p</a:t>
                      </a:r>
                      <a:r>
                        <a:rPr lang="nb-NO" sz="1200" dirty="0"/>
                        <a:t>p</a:t>
                      </a:r>
                      <a:r>
                        <a:rPr lang="nb-SJ" sz="1200" dirty="0"/>
                        <a:t>f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u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ø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e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 til stor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538723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i </a:t>
                      </a:r>
                      <a:r>
                        <a:rPr lang="nb-NO" sz="1200" dirty="0"/>
                        <a:t>u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ter å gjøre referanseintervju, sjekke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u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j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r, 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v også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p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t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å 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i 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t 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å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g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u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å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g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 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. I tillegg er det risiko for at vi ansetter person uten tilstrekkelig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l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lkompetanse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g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h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t. Dette kan medføre fare fo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hos brukere,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ovbrudd, 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p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v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ø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ø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 tap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til svært stor konsekvens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784969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261484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234181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25779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151303"/>
                  </a:ext>
                </a:extLst>
              </a:tr>
            </a:tbl>
          </a:graphicData>
        </a:graphic>
      </p:graphicFrame>
      <p:sp>
        <p:nvSpPr>
          <p:cNvPr id="10" name="Tittel 9">
            <a:extLst>
              <a:ext uri="{FF2B5EF4-FFF2-40B4-BE49-F238E27FC236}">
                <a16:creationId xmlns:a16="http://schemas.microsoft.com/office/drawing/2014/main" id="{41D89FF1-A7A6-411F-BE0E-E50A2C93FD97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b-SJ" dirty="0"/>
              <a:t>E</a:t>
            </a:r>
            <a:r>
              <a:rPr lang="nb-NO" dirty="0"/>
              <a:t>k</a:t>
            </a:r>
            <a:r>
              <a:rPr lang="nb-SJ" dirty="0"/>
              <a:t>s</a:t>
            </a:r>
            <a:r>
              <a:rPr lang="nb-NO" dirty="0"/>
              <a:t>e</a:t>
            </a:r>
            <a:r>
              <a:rPr lang="nb-SJ" dirty="0"/>
              <a:t>m</a:t>
            </a:r>
            <a:r>
              <a:rPr lang="nb-NO" dirty="0"/>
              <a:t>p</a:t>
            </a:r>
            <a:r>
              <a:rPr lang="nb-SJ" dirty="0"/>
              <a:t>e</a:t>
            </a:r>
            <a:r>
              <a:rPr lang="nb-NO" dirty="0"/>
              <a:t>l</a:t>
            </a:r>
            <a:r>
              <a:rPr lang="nb-SJ" dirty="0"/>
              <a:t> </a:t>
            </a:r>
            <a:r>
              <a:rPr lang="nb-NO" dirty="0"/>
              <a:t>a</a:t>
            </a:r>
            <a:r>
              <a:rPr lang="nb-SJ" dirty="0"/>
              <a:t>n</a:t>
            </a:r>
            <a:r>
              <a:rPr lang="nb-NO" dirty="0"/>
              <a:t>s</a:t>
            </a:r>
            <a:r>
              <a:rPr lang="nb-SJ" dirty="0"/>
              <a:t>e</a:t>
            </a:r>
            <a:r>
              <a:rPr lang="nb-NO" dirty="0"/>
              <a:t>t</a:t>
            </a:r>
            <a:r>
              <a:rPr lang="nb-SJ" dirty="0"/>
              <a:t>t</a:t>
            </a:r>
            <a:r>
              <a:rPr lang="nb-NO" dirty="0"/>
              <a:t>e</a:t>
            </a:r>
            <a:r>
              <a:rPr lang="nb-SJ" dirty="0"/>
              <a:t>l</a:t>
            </a:r>
            <a:r>
              <a:rPr lang="nb-NO" dirty="0"/>
              <a:t>s</a:t>
            </a:r>
            <a:r>
              <a:rPr lang="nb-SJ" dirty="0"/>
              <a:t>e – </a:t>
            </a:r>
            <a:r>
              <a:rPr lang="nb-NO" dirty="0"/>
              <a:t>i</a:t>
            </a:r>
            <a:r>
              <a:rPr lang="nb-SJ" dirty="0"/>
              <a:t>b</a:t>
            </a:r>
            <a:r>
              <a:rPr lang="nb-NO" dirty="0"/>
              <a:t>o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d</a:t>
            </a:r>
            <a:r>
              <a:rPr lang="nb-NO" dirty="0"/>
              <a:t>e</a:t>
            </a:r>
            <a:r>
              <a:rPr lang="nb-SJ" dirty="0"/>
              <a:t>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091963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BCE937-6E0F-4078-9494-12B980A7B3E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nb-NO" dirty="0">
                <a:solidFill>
                  <a:srgbClr val="002060"/>
                </a:solidFill>
              </a:rPr>
              <a:t>Steg 2: Finn iboende risiko</a:t>
            </a:r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6F141D6D-57DB-4B6E-AED2-10AE505B17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495660"/>
            <a:ext cx="5789123" cy="4414252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Vurder hver</a:t>
            </a:r>
            <a:r>
              <a:rPr lang="nb-SJ" dirty="0"/>
              <a:t>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: hvor sannsynlig er det at de inntreffer og hva er konsekvensene? 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63DBB2A9-F6CE-40DC-9F0C-85F14939D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3255401"/>
            <a:ext cx="5692048" cy="3236008"/>
          </a:xfrm>
          <a:prstGeom prst="rect">
            <a:avLst/>
          </a:prstGeom>
        </p:spPr>
      </p:pic>
      <p:sp>
        <p:nvSpPr>
          <p:cNvPr id="11" name="Likebent trekant 10">
            <a:extLst>
              <a:ext uri="{FF2B5EF4-FFF2-40B4-BE49-F238E27FC236}">
                <a16:creationId xmlns:a16="http://schemas.microsoft.com/office/drawing/2014/main" id="{6B4442BE-E0CF-4024-97A1-29DB26B4A756}"/>
              </a:ext>
            </a:extLst>
          </p:cNvPr>
          <p:cNvSpPr/>
          <p:nvPr/>
        </p:nvSpPr>
        <p:spPr>
          <a:xfrm rot="16200000">
            <a:off x="2731999" y="2221199"/>
            <a:ext cx="3734686" cy="3998718"/>
          </a:xfrm>
          <a:prstGeom prst="triangle">
            <a:avLst>
              <a:gd name="adj" fmla="val 66352"/>
            </a:avLst>
          </a:prstGeom>
          <a:solidFill>
            <a:srgbClr val="D9D9D9">
              <a:alpha val="36078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13FA1B67-8702-4A86-86E4-4E6550AE1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511097"/>
              </p:ext>
            </p:extLst>
          </p:nvPr>
        </p:nvGraphicFramePr>
        <p:xfrm>
          <a:off x="6598698" y="2353216"/>
          <a:ext cx="4783727" cy="373468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89191">
                  <a:extLst>
                    <a:ext uri="{9D8B030D-6E8A-4147-A177-3AD203B41FA5}">
                      <a16:colId xmlns:a16="http://schemas.microsoft.com/office/drawing/2014/main" val="2520825350"/>
                    </a:ext>
                  </a:extLst>
                </a:gridCol>
                <a:gridCol w="1687208">
                  <a:extLst>
                    <a:ext uri="{9D8B030D-6E8A-4147-A177-3AD203B41FA5}">
                      <a16:colId xmlns:a16="http://schemas.microsoft.com/office/drawing/2014/main" val="2457889455"/>
                    </a:ext>
                  </a:extLst>
                </a:gridCol>
                <a:gridCol w="1407328">
                  <a:extLst>
                    <a:ext uri="{9D8B030D-6E8A-4147-A177-3AD203B41FA5}">
                      <a16:colId xmlns:a16="http://schemas.microsoft.com/office/drawing/2014/main" val="2180859863"/>
                    </a:ext>
                  </a:extLst>
                </a:gridCol>
              </a:tblGrid>
              <a:tr h="524418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2. Hvor galt kan det gå?</a:t>
                      </a:r>
                      <a:endParaRPr lang="nb-NO" sz="18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570825"/>
                  </a:ext>
                </a:extLst>
              </a:tr>
              <a:tr h="27586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Iboende risiko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161059"/>
                  </a:ext>
                </a:extLst>
              </a:tr>
              <a:tr h="415673">
                <a:tc>
                  <a:txBody>
                    <a:bodyPr/>
                    <a:lstStyle/>
                    <a:p>
                      <a:pPr marL="104775" marR="100965" algn="ctr">
                        <a:spcAft>
                          <a:spcPts val="0"/>
                        </a:spcAft>
                      </a:pPr>
                      <a:r>
                        <a:rPr lang="nb-SJ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SJ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nlighet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85725" indent="-31115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Konsekvens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77470"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158791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603739"/>
                  </a:ext>
                </a:extLst>
              </a:tr>
              <a:tr h="279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338518"/>
                  </a:ext>
                </a:extLst>
              </a:tr>
              <a:tr h="3957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538723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784969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261484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234181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25779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151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7965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Hva er gjort for å unngå at det går galt?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461607"/>
            <a:ext cx="2750546" cy="2708434"/>
            <a:chOff x="7351922" y="-51836"/>
            <a:chExt cx="2750546" cy="2708434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8101920" y="-51836"/>
              <a:ext cx="1096313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7000" b="1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93066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6">
            <a:extLst>
              <a:ext uri="{FF2B5EF4-FFF2-40B4-BE49-F238E27FC236}">
                <a16:creationId xmlns:a16="http://schemas.microsoft.com/office/drawing/2014/main" id="{F6A0D7D8-C2B1-F941-A819-4109BE6B049B}"/>
              </a:ext>
            </a:extLst>
          </p:cNvPr>
          <p:cNvSpPr/>
          <p:nvPr/>
        </p:nvSpPr>
        <p:spPr>
          <a:xfrm>
            <a:off x="8762636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53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7">
            <a:extLst>
              <a:ext uri="{FF2B5EF4-FFF2-40B4-BE49-F238E27FC236}">
                <a16:creationId xmlns:a16="http://schemas.microsoft.com/office/drawing/2014/main" id="{6553AE89-B395-6B48-9BAD-A7A2A2DB3F26}"/>
              </a:ext>
            </a:extLst>
          </p:cNvPr>
          <p:cNvSpPr/>
          <p:nvPr/>
        </p:nvSpPr>
        <p:spPr>
          <a:xfrm>
            <a:off x="8855463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16">
            <a:extLst>
              <a:ext uri="{FF2B5EF4-FFF2-40B4-BE49-F238E27FC236}">
                <a16:creationId xmlns:a16="http://schemas.microsoft.com/office/drawing/2014/main" id="{947DD15A-B85F-084D-A956-01E73D50B50C}"/>
              </a:ext>
            </a:extLst>
          </p:cNvPr>
          <p:cNvSpPr/>
          <p:nvPr/>
        </p:nvSpPr>
        <p:spPr>
          <a:xfrm>
            <a:off x="1556250" y="3431610"/>
            <a:ext cx="9213036" cy="779857"/>
          </a:xfrm>
          <a:custGeom>
            <a:avLst/>
            <a:gdLst/>
            <a:ahLst/>
            <a:cxnLst/>
            <a:rect l="l" t="t" r="r" b="b"/>
            <a:pathLst>
              <a:path w="6001384" h="508000">
                <a:moveTo>
                  <a:pt x="5888062" y="0"/>
                </a:moveTo>
                <a:lnTo>
                  <a:pt x="5932128" y="8896"/>
                </a:lnTo>
                <a:lnTo>
                  <a:pt x="5968112" y="33158"/>
                </a:lnTo>
                <a:lnTo>
                  <a:pt x="5992374" y="69142"/>
                </a:lnTo>
                <a:lnTo>
                  <a:pt x="6001270" y="113207"/>
                </a:lnTo>
                <a:lnTo>
                  <a:pt x="6001270" y="394792"/>
                </a:lnTo>
                <a:lnTo>
                  <a:pt x="5992374" y="438862"/>
                </a:lnTo>
                <a:lnTo>
                  <a:pt x="5968112" y="474846"/>
                </a:lnTo>
                <a:lnTo>
                  <a:pt x="5932128" y="499105"/>
                </a:lnTo>
                <a:lnTo>
                  <a:pt x="5888062" y="508000"/>
                </a:lnTo>
                <a:lnTo>
                  <a:pt x="113207" y="508000"/>
                </a:lnTo>
                <a:lnTo>
                  <a:pt x="69142" y="499105"/>
                </a:lnTo>
                <a:lnTo>
                  <a:pt x="33158" y="474846"/>
                </a:lnTo>
                <a:lnTo>
                  <a:pt x="8896" y="438862"/>
                </a:lnTo>
                <a:lnTo>
                  <a:pt x="0" y="394792"/>
                </a:lnTo>
                <a:lnTo>
                  <a:pt x="0" y="113207"/>
                </a:lnTo>
                <a:lnTo>
                  <a:pt x="8896" y="69142"/>
                </a:lnTo>
                <a:lnTo>
                  <a:pt x="33158" y="33158"/>
                </a:lnTo>
                <a:lnTo>
                  <a:pt x="69142" y="8896"/>
                </a:lnTo>
                <a:lnTo>
                  <a:pt x="113207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17">
            <a:extLst>
              <a:ext uri="{FF2B5EF4-FFF2-40B4-BE49-F238E27FC236}">
                <a16:creationId xmlns:a16="http://schemas.microsoft.com/office/drawing/2014/main" id="{E05D979C-B2E1-214E-9548-0B97CB1BC635}"/>
              </a:ext>
            </a:extLst>
          </p:cNvPr>
          <p:cNvSpPr/>
          <p:nvPr/>
        </p:nvSpPr>
        <p:spPr>
          <a:xfrm>
            <a:off x="6104606" y="4112175"/>
            <a:ext cx="98457" cy="193988"/>
          </a:xfrm>
          <a:custGeom>
            <a:avLst/>
            <a:gdLst/>
            <a:ahLst/>
            <a:cxnLst/>
            <a:rect l="l" t="t" r="r" b="b"/>
            <a:pathLst>
              <a:path w="64135" h="126364">
                <a:moveTo>
                  <a:pt x="64122" y="125907"/>
                </a:moveTo>
                <a:lnTo>
                  <a:pt x="0" y="61785"/>
                </a:lnTo>
                <a:lnTo>
                  <a:pt x="61785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18">
            <a:extLst>
              <a:ext uri="{FF2B5EF4-FFF2-40B4-BE49-F238E27FC236}">
                <a16:creationId xmlns:a16="http://schemas.microsoft.com/office/drawing/2014/main" id="{32197961-02CD-A84E-9479-4715C6D83484}"/>
              </a:ext>
            </a:extLst>
          </p:cNvPr>
          <p:cNvSpPr/>
          <p:nvPr/>
        </p:nvSpPr>
        <p:spPr>
          <a:xfrm>
            <a:off x="3347485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19">
            <a:extLst>
              <a:ext uri="{FF2B5EF4-FFF2-40B4-BE49-F238E27FC236}">
                <a16:creationId xmlns:a16="http://schemas.microsoft.com/office/drawing/2014/main" id="{0BF78256-057E-3146-A877-FD5FA1567A00}"/>
              </a:ext>
            </a:extLst>
          </p:cNvPr>
          <p:cNvSpPr/>
          <p:nvPr/>
        </p:nvSpPr>
        <p:spPr>
          <a:xfrm>
            <a:off x="3440311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0">
            <a:extLst>
              <a:ext uri="{FF2B5EF4-FFF2-40B4-BE49-F238E27FC236}">
                <a16:creationId xmlns:a16="http://schemas.microsoft.com/office/drawing/2014/main" id="{8E7ACDA9-7F14-D641-AC0C-AF30CF67D7B0}"/>
              </a:ext>
            </a:extLst>
          </p:cNvPr>
          <p:cNvSpPr/>
          <p:nvPr/>
        </p:nvSpPr>
        <p:spPr>
          <a:xfrm>
            <a:off x="5145230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21">
            <a:extLst>
              <a:ext uri="{FF2B5EF4-FFF2-40B4-BE49-F238E27FC236}">
                <a16:creationId xmlns:a16="http://schemas.microsoft.com/office/drawing/2014/main" id="{D92A871F-908F-9942-9BEB-481918B9AF39}"/>
              </a:ext>
            </a:extLst>
          </p:cNvPr>
          <p:cNvSpPr/>
          <p:nvPr/>
        </p:nvSpPr>
        <p:spPr>
          <a:xfrm>
            <a:off x="523805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22">
            <a:extLst>
              <a:ext uri="{FF2B5EF4-FFF2-40B4-BE49-F238E27FC236}">
                <a16:creationId xmlns:a16="http://schemas.microsoft.com/office/drawing/2014/main" id="{A38F990E-6B15-4A4F-9BFF-F7D529F8BFDB}"/>
              </a:ext>
            </a:extLst>
          </p:cNvPr>
          <p:cNvSpPr/>
          <p:nvPr/>
        </p:nvSpPr>
        <p:spPr>
          <a:xfrm>
            <a:off x="6954018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23">
            <a:extLst>
              <a:ext uri="{FF2B5EF4-FFF2-40B4-BE49-F238E27FC236}">
                <a16:creationId xmlns:a16="http://schemas.microsoft.com/office/drawing/2014/main" id="{34F6F7E1-6074-F44E-8A29-1BF787E5734F}"/>
              </a:ext>
            </a:extLst>
          </p:cNvPr>
          <p:cNvSpPr/>
          <p:nvPr/>
        </p:nvSpPr>
        <p:spPr>
          <a:xfrm>
            <a:off x="704684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46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31AC03C-E2A6-1D4C-86C9-F75795A81BBE}"/>
              </a:ext>
            </a:extLst>
          </p:cNvPr>
          <p:cNvSpPr/>
          <p:nvPr/>
        </p:nvSpPr>
        <p:spPr>
          <a:xfrm>
            <a:off x="1821771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kan </a:t>
            </a:r>
          </a:p>
          <a:p>
            <a:pPr algn="ctr"/>
            <a:r>
              <a:rPr lang="nb-NO" sz="1500">
                <a:solidFill>
                  <a:schemeClr val="tx1"/>
                </a:solidFill>
              </a:rPr>
              <a:t>gå galt?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E3F22AB2-9278-C240-A87E-3C4ADE6F022B}"/>
              </a:ext>
            </a:extLst>
          </p:cNvPr>
          <p:cNvSpPr/>
          <p:nvPr/>
        </p:nvSpPr>
        <p:spPr>
          <a:xfrm>
            <a:off x="36149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>
                <a:solidFill>
                  <a:schemeClr val="tx1"/>
                </a:solidFill>
              </a:rPr>
              <a:t>Hvor galt kan det gå?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3A38E367-78C8-BC43-916A-5CB08E8DB6C4}"/>
              </a:ext>
            </a:extLst>
          </p:cNvPr>
          <p:cNvSpPr/>
          <p:nvPr/>
        </p:nvSpPr>
        <p:spPr>
          <a:xfrm>
            <a:off x="5443745" y="2610859"/>
            <a:ext cx="1452484" cy="1320662"/>
          </a:xfrm>
          <a:prstGeom prst="rect">
            <a:avLst/>
          </a:prstGeom>
          <a:solidFill>
            <a:srgbClr val="C9CE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b="1" dirty="0">
                <a:solidFill>
                  <a:schemeClr val="tx1"/>
                </a:solidFill>
              </a:rPr>
              <a:t>Hva er gjort for å unngå at det går galt?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AD2F5EA3-9E53-FD4B-A2FD-2A7C3A5D2B50}"/>
              </a:ext>
            </a:extLst>
          </p:cNvPr>
          <p:cNvSpPr/>
          <p:nvPr/>
        </p:nvSpPr>
        <p:spPr>
          <a:xfrm>
            <a:off x="724879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Er det nok?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9B8BB011-DE0B-4C45-BDDA-7F1052722D91}"/>
              </a:ext>
            </a:extLst>
          </p:cNvPr>
          <p:cNvSpPr/>
          <p:nvPr/>
        </p:nvSpPr>
        <p:spPr>
          <a:xfrm>
            <a:off x="90538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Oppfølging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87A719D7-84A9-4415-A8C3-9C83CCE6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a</a:t>
            </a:r>
            <a:r>
              <a:rPr lang="nb-SJ" dirty="0"/>
              <a:t> er gjort for å unngå at det går galt</a:t>
            </a:r>
            <a:endParaRPr lang="nb-NO" dirty="0"/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D5331EBA-CAF7-4F86-8900-F7EE93A539F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4392120"/>
            <a:ext cx="10972800" cy="15177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b-NO" dirty="0"/>
              <a:t>I</a:t>
            </a:r>
            <a:r>
              <a:rPr lang="nb-SJ" dirty="0"/>
              <a:t>k</a:t>
            </a:r>
            <a:r>
              <a:rPr lang="nb-NO" dirty="0"/>
              <a:t>k</a:t>
            </a:r>
            <a:r>
              <a:rPr lang="nb-SJ" dirty="0"/>
              <a:t>e 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k</a:t>
            </a:r>
            <a:r>
              <a:rPr lang="nb-NO" dirty="0"/>
              <a:t>t</a:t>
            </a:r>
            <a:r>
              <a:rPr lang="nb-SJ" dirty="0"/>
              <a:t>e </a:t>
            </a:r>
            <a:r>
              <a:rPr lang="nb-NO" dirty="0"/>
              <a:t>s</a:t>
            </a:r>
            <a:r>
              <a:rPr lang="nb-SJ" dirty="0"/>
              <a:t>nevert på begrepet internkontroll, me</a:t>
            </a:r>
            <a:r>
              <a:rPr lang="nb-NO" dirty="0"/>
              <a:t>n</a:t>
            </a:r>
            <a:r>
              <a:rPr lang="nb-SJ" dirty="0"/>
              <a:t> </a:t>
            </a:r>
            <a:r>
              <a:rPr lang="nb-NO" dirty="0"/>
              <a:t>b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d </a:t>
            </a:r>
            <a:r>
              <a:rPr lang="nb-NO" dirty="0"/>
              <a:t>f</a:t>
            </a:r>
            <a:r>
              <a:rPr lang="nb-SJ" dirty="0"/>
              <a:t>o</a:t>
            </a:r>
            <a:r>
              <a:rPr lang="nb-NO" dirty="0"/>
              <a:t>r</a:t>
            </a:r>
            <a:r>
              <a:rPr lang="nb-SJ" dirty="0"/>
              <a:t>s</a:t>
            </a:r>
            <a:r>
              <a:rPr lang="nb-NO" dirty="0"/>
              <a:t>t</a:t>
            </a:r>
            <a:r>
              <a:rPr lang="nb-SJ" dirty="0"/>
              <a:t>å</a:t>
            </a:r>
            <a:r>
              <a:rPr lang="nb-NO" dirty="0"/>
              <a:t>e</a:t>
            </a:r>
            <a:r>
              <a:rPr lang="nb-SJ" dirty="0"/>
              <a:t>l</a:t>
            </a:r>
            <a:r>
              <a:rPr lang="nb-NO" dirty="0"/>
              <a:t>s</a:t>
            </a:r>
            <a:r>
              <a:rPr lang="nb-SJ" dirty="0"/>
              <a:t>e </a:t>
            </a:r>
            <a:r>
              <a:rPr lang="nb-NO" dirty="0"/>
              <a:t>a</a:t>
            </a:r>
            <a:r>
              <a:rPr lang="nb-SJ" dirty="0"/>
              <a:t>v </a:t>
            </a:r>
            <a:r>
              <a:rPr lang="nb-NO" dirty="0"/>
              <a:t>a</a:t>
            </a:r>
            <a:r>
              <a:rPr lang="nb-SJ" dirty="0"/>
              <a:t>r</a:t>
            </a:r>
            <a:r>
              <a:rPr lang="nb-NO" dirty="0"/>
              <a:t>b</a:t>
            </a:r>
            <a:r>
              <a:rPr lang="nb-SJ" dirty="0"/>
              <a:t>e</a:t>
            </a:r>
            <a:r>
              <a:rPr lang="nb-NO" dirty="0"/>
              <a:t>i</a:t>
            </a:r>
            <a:r>
              <a:rPr lang="nb-SJ" dirty="0"/>
              <a:t>d</a:t>
            </a:r>
            <a:r>
              <a:rPr lang="nb-NO" dirty="0"/>
              <a:t>s</a:t>
            </a:r>
            <a:r>
              <a:rPr lang="nb-SJ" dirty="0"/>
              <a:t>f</a:t>
            </a:r>
            <a:r>
              <a:rPr lang="nb-NO" dirty="0"/>
              <a:t>o</a:t>
            </a:r>
            <a:r>
              <a:rPr lang="nb-SJ" dirty="0"/>
              <a:t>r</a:t>
            </a:r>
            <a:r>
              <a:rPr lang="nb-NO" dirty="0"/>
              <a:t>m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, prosedyrer, rutiner og dokumentasjon som er en del av oppgaveutførelsen</a:t>
            </a:r>
          </a:p>
          <a:p>
            <a:pPr marL="0" indent="0">
              <a:buNone/>
            </a:pPr>
            <a:r>
              <a:rPr lang="nb-SJ" dirty="0"/>
              <a:t>I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e</a:t>
            </a:r>
            <a:r>
              <a:rPr lang="nb-SJ" dirty="0"/>
              <a:t>r</a:t>
            </a:r>
            <a:r>
              <a:rPr lang="nb-NO" dirty="0"/>
              <a:t>n</a:t>
            </a:r>
            <a:r>
              <a:rPr lang="nb-SJ" dirty="0"/>
              <a:t>k</a:t>
            </a:r>
            <a:r>
              <a:rPr lang="nb-NO" dirty="0"/>
              <a:t>o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r</a:t>
            </a:r>
            <a:r>
              <a:rPr lang="nb-NO" dirty="0"/>
              <a:t>o</a:t>
            </a:r>
            <a:r>
              <a:rPr lang="nb-SJ" dirty="0"/>
              <a:t>l</a:t>
            </a:r>
            <a:r>
              <a:rPr lang="nb-NO" dirty="0"/>
              <a:t>l</a:t>
            </a:r>
            <a:r>
              <a:rPr lang="nb-SJ" dirty="0"/>
              <a:t> </a:t>
            </a:r>
            <a:r>
              <a:rPr lang="nb-NO" dirty="0"/>
              <a:t>e</a:t>
            </a:r>
            <a:r>
              <a:rPr lang="nb-SJ" dirty="0"/>
              <a:t>r </a:t>
            </a:r>
            <a:r>
              <a:rPr lang="nb-NO" dirty="0"/>
              <a:t>i</a:t>
            </a:r>
            <a:r>
              <a:rPr lang="nb-SJ" dirty="0"/>
              <a:t>k</a:t>
            </a:r>
            <a:r>
              <a:rPr lang="nb-NO" dirty="0"/>
              <a:t>k</a:t>
            </a:r>
            <a:r>
              <a:rPr lang="nb-SJ" dirty="0"/>
              <a:t>e </a:t>
            </a:r>
            <a:r>
              <a:rPr lang="nb-NO" dirty="0"/>
              <a:t>a</a:t>
            </a:r>
            <a:r>
              <a:rPr lang="nb-SJ" dirty="0"/>
              <a:t>l</a:t>
            </a:r>
            <a:r>
              <a:rPr lang="nb-NO" dirty="0"/>
              <a:t>l</a:t>
            </a:r>
            <a:r>
              <a:rPr lang="nb-SJ" dirty="0"/>
              <a:t>t</a:t>
            </a:r>
            <a:r>
              <a:rPr lang="nb-NO" dirty="0"/>
              <a:t>i</a:t>
            </a:r>
            <a:r>
              <a:rPr lang="nb-SJ" dirty="0"/>
              <a:t>d </a:t>
            </a:r>
            <a:r>
              <a:rPr lang="nb-NO" dirty="0"/>
              <a:t>n</a:t>
            </a:r>
            <a:r>
              <a:rPr lang="nb-SJ" dirty="0"/>
              <a:t>o</a:t>
            </a:r>
            <a:r>
              <a:rPr lang="nb-NO" dirty="0"/>
              <a:t>e</a:t>
            </a:r>
            <a:r>
              <a:rPr lang="nb-SJ" dirty="0"/>
              <a:t> </a:t>
            </a:r>
            <a:r>
              <a:rPr lang="nb-NO" dirty="0"/>
              <a:t>e</a:t>
            </a:r>
            <a:r>
              <a:rPr lang="nb-SJ" dirty="0"/>
              <a:t>k</a:t>
            </a:r>
            <a:r>
              <a:rPr lang="nb-NO" dirty="0"/>
              <a:t>s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a – </a:t>
            </a:r>
            <a:r>
              <a:rPr lang="nb-NO" dirty="0"/>
              <a:t>d</a:t>
            </a:r>
            <a:r>
              <a:rPr lang="nb-SJ" dirty="0"/>
              <a:t>e</a:t>
            </a:r>
            <a:r>
              <a:rPr lang="nb-NO" dirty="0"/>
              <a:t>t</a:t>
            </a:r>
            <a:r>
              <a:rPr lang="nb-SJ" dirty="0"/>
              <a:t> </a:t>
            </a:r>
            <a:r>
              <a:rPr lang="nb-NO" dirty="0"/>
              <a:t>e</a:t>
            </a:r>
            <a:r>
              <a:rPr lang="nb-SJ" dirty="0"/>
              <a:t>r like ofte måten vi gjør det på!</a:t>
            </a:r>
          </a:p>
        </p:txBody>
      </p:sp>
    </p:spTree>
    <p:extLst>
      <p:ext uri="{BB962C8B-B14F-4D97-AF65-F5344CB8AC3E}">
        <p14:creationId xmlns:p14="http://schemas.microsoft.com/office/powerpoint/2010/main" val="8956361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564ED3-C405-4EA1-A620-55BDB444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SJ" dirty="0"/>
              <a:t>Hva gjør vi?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9E0E1E5-9FD1-47B6-885B-F5EFE8F0C63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nb-SJ" dirty="0"/>
              <a:t>F</a:t>
            </a:r>
            <a:r>
              <a:rPr lang="nb-NO" dirty="0"/>
              <a:t>o</a:t>
            </a:r>
            <a:r>
              <a:rPr lang="nb-SJ" dirty="0"/>
              <a:t>r </a:t>
            </a:r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e</a:t>
            </a:r>
            <a:r>
              <a:rPr lang="nb-SJ" dirty="0"/>
              <a:t>r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 – </a:t>
            </a:r>
            <a:r>
              <a:rPr lang="nb-NO" dirty="0"/>
              <a:t>u</a:t>
            </a:r>
            <a:r>
              <a:rPr lang="nb-SJ" dirty="0"/>
              <a:t>ø</a:t>
            </a:r>
            <a:r>
              <a:rPr lang="nb-NO" dirty="0"/>
              <a:t>n</a:t>
            </a:r>
            <a:r>
              <a:rPr lang="nb-SJ" dirty="0"/>
              <a:t>s</a:t>
            </a:r>
            <a:r>
              <a:rPr lang="nb-NO" dirty="0"/>
              <a:t>k</a:t>
            </a:r>
            <a:r>
              <a:rPr lang="nb-SJ" dirty="0"/>
              <a:t>e</a:t>
            </a:r>
            <a:r>
              <a:rPr lang="nb-NO" dirty="0"/>
              <a:t>t</a:t>
            </a:r>
            <a:r>
              <a:rPr lang="nb-SJ" dirty="0"/>
              <a:t> </a:t>
            </a:r>
            <a:r>
              <a:rPr lang="nb-NO" dirty="0"/>
              <a:t>h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d</a:t>
            </a:r>
            <a:r>
              <a:rPr lang="nb-NO" dirty="0"/>
              <a:t>e</a:t>
            </a:r>
            <a:r>
              <a:rPr lang="nb-SJ" dirty="0"/>
              <a:t>l</a:t>
            </a:r>
            <a:r>
              <a:rPr lang="nb-NO" dirty="0"/>
              <a:t>s</a:t>
            </a:r>
            <a:r>
              <a:rPr lang="nb-SJ" dirty="0"/>
              <a:t>e – </a:t>
            </a:r>
            <a:r>
              <a:rPr lang="nb-NO" dirty="0"/>
              <a:t>n</a:t>
            </a:r>
            <a:r>
              <a:rPr lang="nb-SJ" dirty="0"/>
              <a:t>o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e</a:t>
            </a:r>
            <a:r>
              <a:rPr lang="nb-NO" dirty="0"/>
              <a:t>s</a:t>
            </a:r>
            <a:r>
              <a:rPr lang="nb-SJ" dirty="0"/>
              <a:t> </a:t>
            </a:r>
            <a:r>
              <a:rPr lang="nb-NO" dirty="0"/>
              <a:t>h</a:t>
            </a:r>
            <a:r>
              <a:rPr lang="nb-SJ" dirty="0"/>
              <a:t>v</a:t>
            </a:r>
            <a:r>
              <a:rPr lang="nb-NO" dirty="0"/>
              <a:t>i</a:t>
            </a:r>
            <a:r>
              <a:rPr lang="nb-SJ" dirty="0"/>
              <a:t>l</a:t>
            </a:r>
            <a:r>
              <a:rPr lang="nb-NO" dirty="0"/>
              <a:t>k</a:t>
            </a:r>
            <a:r>
              <a:rPr lang="nb-SJ" dirty="0"/>
              <a:t>e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l</a:t>
            </a:r>
            <a:r>
              <a:rPr lang="nb-SJ" dirty="0"/>
              <a:t>l-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k </a:t>
            </a:r>
            <a:r>
              <a:rPr lang="nb-NO" dirty="0"/>
              <a:t>s</a:t>
            </a:r>
            <a:r>
              <a:rPr lang="nb-SJ" dirty="0"/>
              <a:t>o</a:t>
            </a:r>
            <a:r>
              <a:rPr lang="nb-NO" dirty="0"/>
              <a:t>m</a:t>
            </a:r>
            <a:r>
              <a:rPr lang="nb-SJ" dirty="0"/>
              <a:t> </a:t>
            </a:r>
            <a:r>
              <a:rPr lang="nb-NO" dirty="0"/>
              <a:t>e</a:t>
            </a:r>
            <a:r>
              <a:rPr lang="nb-SJ" dirty="0"/>
              <a:t>r </a:t>
            </a:r>
            <a:r>
              <a:rPr lang="nb-NO" dirty="0"/>
              <a:t>e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b</a:t>
            </a:r>
            <a:r>
              <a:rPr lang="nb-NO" dirty="0"/>
              <a:t>l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t</a:t>
            </a:r>
          </a:p>
          <a:p>
            <a:pPr lvl="1"/>
            <a:r>
              <a:rPr lang="nb-NO" dirty="0"/>
              <a:t>F</a:t>
            </a:r>
            <a:r>
              <a:rPr lang="nb-SJ" dirty="0"/>
              <a:t>o</a:t>
            </a:r>
            <a:r>
              <a:rPr lang="nb-NO" dirty="0"/>
              <a:t>r</a:t>
            </a:r>
            <a:r>
              <a:rPr lang="nb-SJ" dirty="0"/>
              <a:t>e</a:t>
            </a:r>
            <a:r>
              <a:rPr lang="nb-NO" dirty="0"/>
              <a:t>b</a:t>
            </a:r>
            <a:r>
              <a:rPr lang="nb-SJ" dirty="0"/>
              <a:t>y</a:t>
            </a:r>
            <a:r>
              <a:rPr lang="nb-NO" dirty="0"/>
              <a:t>g</a:t>
            </a:r>
            <a:r>
              <a:rPr lang="nb-SJ" dirty="0"/>
              <a:t>g</a:t>
            </a:r>
            <a:r>
              <a:rPr lang="nb-NO" dirty="0"/>
              <a:t>e</a:t>
            </a:r>
            <a:r>
              <a:rPr lang="nb-SJ" dirty="0"/>
              <a:t>n</a:t>
            </a:r>
            <a:r>
              <a:rPr lang="nb-NO" dirty="0"/>
              <a:t>d</a:t>
            </a:r>
            <a:r>
              <a:rPr lang="nb-SJ" dirty="0"/>
              <a:t>e tiltak</a:t>
            </a:r>
          </a:p>
          <a:p>
            <a:pPr lvl="1"/>
            <a:r>
              <a:rPr lang="nb-SJ" dirty="0"/>
              <a:t>Oppdagende kontroller</a:t>
            </a:r>
          </a:p>
          <a:p>
            <a:pPr lvl="1"/>
            <a:r>
              <a:rPr lang="nb-SJ" dirty="0"/>
              <a:t>Saksbehandl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g</a:t>
            </a:r>
            <a:r>
              <a:rPr lang="nb-SJ" dirty="0"/>
              <a:t>s</a:t>
            </a:r>
            <a:r>
              <a:rPr lang="nb-NO" dirty="0"/>
              <a:t>r</a:t>
            </a:r>
            <a:r>
              <a:rPr lang="nb-SJ" dirty="0"/>
              <a:t>e</a:t>
            </a:r>
            <a:r>
              <a:rPr lang="nb-NO" dirty="0"/>
              <a:t>g</a:t>
            </a:r>
            <a:r>
              <a:rPr lang="nb-SJ" dirty="0"/>
              <a:t>l</a:t>
            </a:r>
            <a:r>
              <a:rPr lang="nb-NO" dirty="0"/>
              <a:t>e</a:t>
            </a:r>
            <a:r>
              <a:rPr lang="nb-SJ" dirty="0"/>
              <a:t>r</a:t>
            </a:r>
          </a:p>
          <a:p>
            <a:pPr lvl="1"/>
            <a:r>
              <a:rPr lang="nb-SJ" dirty="0"/>
              <a:t>Delegering</a:t>
            </a:r>
          </a:p>
          <a:p>
            <a:pPr lvl="1"/>
            <a:r>
              <a:rPr lang="nb-SJ" dirty="0"/>
              <a:t>Organisering og arbeidsdeling</a:t>
            </a:r>
          </a:p>
          <a:p>
            <a:pPr lvl="1"/>
            <a:r>
              <a:rPr lang="nb-SJ" dirty="0"/>
              <a:t>Dokumentasjon</a:t>
            </a:r>
          </a:p>
          <a:p>
            <a:pPr lvl="1"/>
            <a:r>
              <a:rPr lang="nb-SJ" dirty="0"/>
              <a:t>Avviksregistrering og –håndtering</a:t>
            </a:r>
          </a:p>
          <a:p>
            <a:pPr lvl="1"/>
            <a:r>
              <a:rPr lang="nb-SJ" dirty="0"/>
              <a:t>Rapportering og oppfølging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284447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0DC946-B03D-4FE9-8CBA-9ADB6C80239F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nb-SJ" dirty="0"/>
              <a:t>Eksempel ansettelse, </a:t>
            </a:r>
            <a:r>
              <a:rPr lang="nb-NO" dirty="0"/>
              <a:t>i</a:t>
            </a:r>
            <a:r>
              <a:rPr lang="nb-SJ" dirty="0"/>
              <a:t>nternk</a:t>
            </a:r>
            <a:r>
              <a:rPr lang="nb-NO" dirty="0"/>
              <a:t>o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r</a:t>
            </a:r>
            <a:r>
              <a:rPr lang="nb-NO" dirty="0"/>
              <a:t>o</a:t>
            </a:r>
            <a:r>
              <a:rPr lang="nb-SJ" dirty="0"/>
              <a:t>l</a:t>
            </a:r>
            <a:r>
              <a:rPr lang="nb-NO" dirty="0"/>
              <a:t>l</a:t>
            </a:r>
            <a:r>
              <a:rPr lang="nb-SJ" dirty="0"/>
              <a:t>-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k</a:t>
            </a:r>
            <a:endParaRPr lang="nb-NO" dirty="0"/>
          </a:p>
        </p:txBody>
      </p:sp>
      <p:graphicFrame>
        <p:nvGraphicFramePr>
          <p:cNvPr id="5" name="Plassholder for innhold 4">
            <a:extLst>
              <a:ext uri="{FF2B5EF4-FFF2-40B4-BE49-F238E27FC236}">
                <a16:creationId xmlns:a16="http://schemas.microsoft.com/office/drawing/2014/main" id="{1895ADF9-3FA2-4162-9A6A-11254D474D63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271752423"/>
              </p:ext>
            </p:extLst>
          </p:nvPr>
        </p:nvGraphicFramePr>
        <p:xfrm>
          <a:off x="609600" y="1317391"/>
          <a:ext cx="10972800" cy="604466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621206">
                  <a:extLst>
                    <a:ext uri="{9D8B030D-6E8A-4147-A177-3AD203B41FA5}">
                      <a16:colId xmlns:a16="http://schemas.microsoft.com/office/drawing/2014/main" val="3179520405"/>
                    </a:ext>
                  </a:extLst>
                </a:gridCol>
                <a:gridCol w="1254092">
                  <a:extLst>
                    <a:ext uri="{9D8B030D-6E8A-4147-A177-3AD203B41FA5}">
                      <a16:colId xmlns:a16="http://schemas.microsoft.com/office/drawing/2014/main" val="3671410265"/>
                    </a:ext>
                  </a:extLst>
                </a:gridCol>
                <a:gridCol w="1044093">
                  <a:extLst>
                    <a:ext uri="{9D8B030D-6E8A-4147-A177-3AD203B41FA5}">
                      <a16:colId xmlns:a16="http://schemas.microsoft.com/office/drawing/2014/main" val="3577897078"/>
                    </a:ext>
                  </a:extLst>
                </a:gridCol>
                <a:gridCol w="870896">
                  <a:extLst>
                    <a:ext uri="{9D8B030D-6E8A-4147-A177-3AD203B41FA5}">
                      <a16:colId xmlns:a16="http://schemas.microsoft.com/office/drawing/2014/main" val="2238032932"/>
                    </a:ext>
                  </a:extLst>
                </a:gridCol>
                <a:gridCol w="4182513">
                  <a:extLst>
                    <a:ext uri="{9D8B030D-6E8A-4147-A177-3AD203B41FA5}">
                      <a16:colId xmlns:a16="http://schemas.microsoft.com/office/drawing/2014/main" val="4242252612"/>
                    </a:ext>
                  </a:extLst>
                </a:gridCol>
              </a:tblGrid>
              <a:tr h="526424">
                <a:tc>
                  <a:txBody>
                    <a:bodyPr/>
                    <a:lstStyle/>
                    <a:p>
                      <a:pPr marR="8699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1. </a:t>
                      </a:r>
                      <a:r>
                        <a:rPr lang="en-US" sz="900" b="1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Hva</a:t>
                      </a: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kan</a:t>
                      </a: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gå</a:t>
                      </a: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galt</a:t>
                      </a:r>
                      <a:r>
                        <a:rPr lang="en-US" sz="900" b="1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?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2. Hvor galt kan det gå?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7937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3. Hva har vi gjort for å unngå at det går galt?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535754"/>
                  </a:ext>
                </a:extLst>
              </a:tr>
              <a:tr h="399044">
                <a:tc>
                  <a:txBody>
                    <a:bodyPr/>
                    <a:lstStyle/>
                    <a:p>
                      <a:pPr marR="194945" algn="ctr"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Identifisert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Iboende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8740" marR="78105" algn="ctr">
                        <a:spcAft>
                          <a:spcPts val="0"/>
                        </a:spcAft>
                      </a:pPr>
                      <a:r>
                        <a:rPr lang="nb-NO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Etablerte kontroller/ tiltak for å redusere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241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b-NO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04775" marR="100965" algn="ctr">
                        <a:spcAft>
                          <a:spcPts val="0"/>
                        </a:spcAft>
                      </a:pPr>
                      <a:r>
                        <a:rPr lang="nb-SJ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SJ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nlighet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85725" indent="-31115" algn="ctr"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Konse-kvens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77470"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777631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v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 i forkant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v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g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old, organisatorisk tilhørighet, 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ønns- og arbeidsvilkå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f</a:t>
                      </a:r>
                      <a:r>
                        <a:rPr lang="nb-NO" sz="1200" dirty="0"/>
                        <a:t>ø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 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årlig utlysningstekst, «feil» 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 og uklare forventninger</a:t>
                      </a:r>
                      <a:endParaRPr lang="nb-NO" sz="1200" dirty="0"/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ært sannsynlig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ddels til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tor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Personalavd har utarbeidet sjekkliste som ska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gjennomgå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, leder, oppgaver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kontrolleres. 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342506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i 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unngjør stillingen </a:t>
                      </a:r>
                      <a:r>
                        <a:rPr lang="nb-NO" sz="1200" dirty="0"/>
                        <a:t>å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å 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å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vi glipp av søkere vi ønsker oss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sen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æ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Høy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 (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x.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ast rutine,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aktuell leder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R. 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469563"/>
                  </a:ext>
                </a:extLst>
              </a:tr>
              <a:tr h="495445">
                <a:tc>
                  <a:txBody>
                    <a:bodyPr/>
                    <a:lstStyle/>
                    <a:p>
                      <a:r>
                        <a:rPr lang="nb-SJ" sz="1200" dirty="0">
                          <a:effectLst/>
                          <a:latin typeface="Calibri" panose="020F0502020204030204" pitchFamily="34" charset="0"/>
                        </a:rPr>
                        <a:t>Usyst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k 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v</a:t>
                      </a:r>
                      <a:r>
                        <a:rPr lang="nb-NO" sz="1200" dirty="0"/>
                        <a:t>j</a:t>
                      </a:r>
                      <a:r>
                        <a:rPr lang="nb-SJ" sz="1200" dirty="0"/>
                        <a:t>u medfører at vi ikke får sjekket kandidatene godt, </a:t>
                      </a:r>
                      <a:r>
                        <a:rPr lang="nb-NO" sz="1200" dirty="0"/>
                        <a:t>u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j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b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v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ø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e, og risiko for at kandidater 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p</a:t>
                      </a:r>
                      <a:r>
                        <a:rPr lang="nb-NO" sz="1200" dirty="0"/>
                        <a:t>p</a:t>
                      </a:r>
                      <a:r>
                        <a:rPr lang="nb-SJ" sz="1200" dirty="0"/>
                        <a:t>f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u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ø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e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 til stor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Ikke noe felles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kommuna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Bør sjekkes opp næ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ider det å være formøter mellom leder, tillitsvalgt og personal for å forbere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924543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i </a:t>
                      </a:r>
                      <a:r>
                        <a:rPr lang="nb-NO" sz="1200" dirty="0"/>
                        <a:t>u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ter å gjøre referanseintervju, sjekke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u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j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r, 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v også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p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t </a:t>
                      </a:r>
                      <a:r>
                        <a:rPr lang="nb-NO" sz="1200" dirty="0"/>
                        <a:t>s</a:t>
                      </a:r>
                      <a:r>
                        <a:rPr lang="nb-SJ" sz="1200" dirty="0"/>
                        <a:t>å 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i 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t 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å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g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g</a:t>
                      </a:r>
                      <a:r>
                        <a:rPr lang="nb-SJ" sz="1200" dirty="0"/>
                        <a:t>r</a:t>
                      </a:r>
                      <a:r>
                        <a:rPr lang="nb-NO" sz="1200" dirty="0"/>
                        <a:t>u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å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g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l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 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d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t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. I tillegg er det risiko for at vi ansetter person uten tilstrekkelig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l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lkompetanse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g</a:t>
                      </a:r>
                      <a:r>
                        <a:rPr lang="nb-NO" sz="1200" dirty="0"/>
                        <a:t>n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h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t. Dette kan medføre fare fo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i</a:t>
                      </a:r>
                      <a:r>
                        <a:rPr lang="nb-NO" sz="1200" dirty="0"/>
                        <a:t>v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h</a:t>
                      </a:r>
                      <a:r>
                        <a:rPr lang="nb-SJ" sz="1200" dirty="0"/>
                        <a:t>e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hos brukere,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e </a:t>
                      </a:r>
                      <a:r>
                        <a:rPr lang="nb-NO" sz="1200" dirty="0"/>
                        <a:t>f</a:t>
                      </a:r>
                      <a:r>
                        <a:rPr lang="nb-SJ" sz="1200" dirty="0"/>
                        <a:t>o</a:t>
                      </a:r>
                      <a:r>
                        <a:rPr lang="nb-NO" sz="1200" dirty="0"/>
                        <a:t>r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l</a:t>
                      </a:r>
                      <a:r>
                        <a:rPr lang="nb-SJ" sz="1200" dirty="0"/>
                        <a:t>ovbrudd, </a:t>
                      </a:r>
                      <a:r>
                        <a:rPr lang="nb-NO" sz="1200" dirty="0"/>
                        <a:t>t</a:t>
                      </a:r>
                      <a:r>
                        <a:rPr lang="nb-SJ" sz="1200" dirty="0"/>
                        <a:t>a</a:t>
                      </a:r>
                      <a:r>
                        <a:rPr lang="nb-NO" sz="1200" dirty="0"/>
                        <a:t>p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a</a:t>
                      </a:r>
                      <a:r>
                        <a:rPr lang="nb-SJ" sz="1200" dirty="0"/>
                        <a:t>v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d</a:t>
                      </a:r>
                      <a:r>
                        <a:rPr lang="nb-SJ" sz="1200" dirty="0"/>
                        <a:t>ø</a:t>
                      </a:r>
                      <a:r>
                        <a:rPr lang="nb-NO" sz="1200" dirty="0"/>
                        <a:t>m</a:t>
                      </a:r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e</a:t>
                      </a:r>
                      <a:r>
                        <a:rPr lang="nb-SJ" sz="1200" dirty="0"/>
                        <a:t> 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g </a:t>
                      </a:r>
                      <a:r>
                        <a:rPr lang="nb-NO" sz="1200" dirty="0"/>
                        <a:t>ø</a:t>
                      </a:r>
                      <a:r>
                        <a:rPr lang="nb-SJ" sz="1200" dirty="0"/>
                        <a:t>k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n</a:t>
                      </a:r>
                      <a:r>
                        <a:rPr lang="nb-NO" sz="1200" dirty="0"/>
                        <a:t>o</a:t>
                      </a:r>
                      <a:r>
                        <a:rPr lang="nb-SJ" sz="1200" dirty="0"/>
                        <a:t>m</a:t>
                      </a:r>
                      <a:r>
                        <a:rPr lang="nb-NO" sz="1200" dirty="0"/>
                        <a:t>i</a:t>
                      </a:r>
                      <a:r>
                        <a:rPr lang="nb-SJ" sz="1200" dirty="0"/>
                        <a:t>s</a:t>
                      </a:r>
                      <a:r>
                        <a:rPr lang="nb-NO" sz="1200" dirty="0"/>
                        <a:t>k</a:t>
                      </a:r>
                      <a:r>
                        <a:rPr lang="nb-SJ" sz="1200" dirty="0"/>
                        <a:t> tap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til svært stor konsekvens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Innenfor barne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b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innhen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b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dette.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Gjennomføring av referanseintervju er det ikke noe fa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Som hovedregel ikke sjekk av attester og vitmemål,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utoriasjon/fagutdanning. Der avklarer person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gang hve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Doku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legges i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for tilsetting/personalma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926120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434564"/>
                  </a:ext>
                </a:extLst>
              </a:tr>
              <a:tr h="307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786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68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Vi starter med en kort introduksjon til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risikobasert internkontroll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461607"/>
            <a:ext cx="2750546" cy="2708434"/>
            <a:chOff x="7351922" y="-51836"/>
            <a:chExt cx="2750546" cy="2708434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8101920" y="-51836"/>
              <a:ext cx="1096313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nb-NO" sz="170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6" name="Grafikk 5" descr="Lukket bok">
            <a:extLst>
              <a:ext uri="{FF2B5EF4-FFF2-40B4-BE49-F238E27FC236}">
                <a16:creationId xmlns:a16="http://schemas.microsoft.com/office/drawing/2014/main" id="{6DB0EE40-B379-4437-BD88-88BB7FF625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84068" y="975321"/>
            <a:ext cx="1764792" cy="176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4262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BCE937-6E0F-4078-9494-12B980A7B3E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nb-NO" dirty="0">
                <a:solidFill>
                  <a:srgbClr val="002060"/>
                </a:solidFill>
              </a:rPr>
              <a:t>Steg 3: Finn iboende risiko</a:t>
            </a:r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6F141D6D-57DB-4B6E-AED2-10AE505B17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495660"/>
            <a:ext cx="5789123" cy="4414252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Vurder hver</a:t>
            </a:r>
            <a:r>
              <a:rPr lang="nb-SJ" dirty="0"/>
              <a:t>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: hvor sannsynlig er det at de inntreffer og hva er konsekvensene? 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63DBB2A9-F6CE-40DC-9F0C-85F14939D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3255401"/>
            <a:ext cx="5692048" cy="3236008"/>
          </a:xfrm>
          <a:prstGeom prst="rect">
            <a:avLst/>
          </a:prstGeom>
        </p:spPr>
      </p:pic>
      <p:sp>
        <p:nvSpPr>
          <p:cNvPr id="11" name="Likebent trekant 10">
            <a:extLst>
              <a:ext uri="{FF2B5EF4-FFF2-40B4-BE49-F238E27FC236}">
                <a16:creationId xmlns:a16="http://schemas.microsoft.com/office/drawing/2014/main" id="{6B4442BE-E0CF-4024-97A1-29DB26B4A756}"/>
              </a:ext>
            </a:extLst>
          </p:cNvPr>
          <p:cNvSpPr/>
          <p:nvPr/>
        </p:nvSpPr>
        <p:spPr>
          <a:xfrm rot="16200000">
            <a:off x="3380691" y="2608087"/>
            <a:ext cx="3734688" cy="3224939"/>
          </a:xfrm>
          <a:prstGeom prst="triangle">
            <a:avLst>
              <a:gd name="adj" fmla="val 66352"/>
            </a:avLst>
          </a:prstGeom>
          <a:solidFill>
            <a:srgbClr val="D9D9D9">
              <a:alpha val="36078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DC5127B-8C8C-4EED-996F-174F3252E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43757"/>
              </p:ext>
            </p:extLst>
          </p:nvPr>
        </p:nvGraphicFramePr>
        <p:xfrm>
          <a:off x="6860505" y="2359721"/>
          <a:ext cx="4683095" cy="373468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683095">
                  <a:extLst>
                    <a:ext uri="{9D8B030D-6E8A-4147-A177-3AD203B41FA5}">
                      <a16:colId xmlns:a16="http://schemas.microsoft.com/office/drawing/2014/main" val="3433871582"/>
                    </a:ext>
                  </a:extLst>
                </a:gridCol>
              </a:tblGrid>
              <a:tr h="621511">
                <a:tc>
                  <a:txBody>
                    <a:bodyPr/>
                    <a:lstStyle/>
                    <a:p>
                      <a:pPr marR="7937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3. Hva har vi gjort for å unngå at det går galt?</a:t>
                      </a:r>
                      <a:endParaRPr lang="nb-NO" sz="2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729570"/>
                  </a:ext>
                </a:extLst>
              </a:tr>
              <a:tr h="471123">
                <a:tc>
                  <a:txBody>
                    <a:bodyPr/>
                    <a:lstStyle/>
                    <a:p>
                      <a:pPr marL="78740" marR="78105" algn="ctr">
                        <a:spcAft>
                          <a:spcPts val="0"/>
                        </a:spcAft>
                      </a:pPr>
                      <a:r>
                        <a:rPr lang="nb-NO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Etablerte kontroller/ tiltak for å redusere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91112"/>
                  </a:ext>
                </a:extLst>
              </a:tr>
              <a:tr h="243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538063"/>
                  </a:ext>
                </a:extLst>
              </a:tr>
              <a:tr h="3627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SJ" sz="1200" dirty="0">
                        <a:effectLst/>
                        <a:latin typeface="Calibri" panose="020F0502020204030204" pitchFamily="34" charset="0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213616"/>
                  </a:ext>
                </a:extLst>
              </a:tr>
              <a:tr h="3627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795438"/>
                  </a:ext>
                </a:extLst>
              </a:tr>
              <a:tr h="584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719800"/>
                  </a:ext>
                </a:extLst>
              </a:tr>
              <a:tr h="3627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SJ" sz="1200" dirty="0">
                        <a:effectLst/>
                        <a:latin typeface="Calibri" panose="020F0502020204030204" pitchFamily="34" charset="0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152750"/>
                  </a:ext>
                </a:extLst>
              </a:tr>
              <a:tr h="3627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446201"/>
                  </a:ext>
                </a:extLst>
              </a:tr>
              <a:tr h="3627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083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7018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Er det nok?</a:t>
            </a:r>
          </a:p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Restrisiko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461607"/>
            <a:ext cx="2750546" cy="2708434"/>
            <a:chOff x="7351922" y="-51836"/>
            <a:chExt cx="2750546" cy="2708434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8101920" y="-51836"/>
              <a:ext cx="1096313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7000" b="1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4</a:t>
              </a:r>
            </a:p>
          </p:txBody>
        </p:sp>
      </p:grpSp>
      <p:sp>
        <p:nvSpPr>
          <p:cNvPr id="2" name="TekstSylinder 1">
            <a:extLst>
              <a:ext uri="{FF2B5EF4-FFF2-40B4-BE49-F238E27FC236}">
                <a16:creationId xmlns:a16="http://schemas.microsoft.com/office/drawing/2014/main" id="{67101329-CC91-45B7-A5A5-A6135CCCDB6B}"/>
              </a:ext>
            </a:extLst>
          </p:cNvPr>
          <p:cNvSpPr txBox="1"/>
          <p:nvPr/>
        </p:nvSpPr>
        <p:spPr>
          <a:xfrm>
            <a:off x="9054953" y="1620349"/>
            <a:ext cx="1042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4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0027353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6">
            <a:extLst>
              <a:ext uri="{FF2B5EF4-FFF2-40B4-BE49-F238E27FC236}">
                <a16:creationId xmlns:a16="http://schemas.microsoft.com/office/drawing/2014/main" id="{F6A0D7D8-C2B1-F941-A819-4109BE6B049B}"/>
              </a:ext>
            </a:extLst>
          </p:cNvPr>
          <p:cNvSpPr/>
          <p:nvPr/>
        </p:nvSpPr>
        <p:spPr>
          <a:xfrm>
            <a:off x="8762636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53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7">
            <a:extLst>
              <a:ext uri="{FF2B5EF4-FFF2-40B4-BE49-F238E27FC236}">
                <a16:creationId xmlns:a16="http://schemas.microsoft.com/office/drawing/2014/main" id="{6553AE89-B395-6B48-9BAD-A7A2A2DB3F26}"/>
              </a:ext>
            </a:extLst>
          </p:cNvPr>
          <p:cNvSpPr/>
          <p:nvPr/>
        </p:nvSpPr>
        <p:spPr>
          <a:xfrm>
            <a:off x="8855463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16">
            <a:extLst>
              <a:ext uri="{FF2B5EF4-FFF2-40B4-BE49-F238E27FC236}">
                <a16:creationId xmlns:a16="http://schemas.microsoft.com/office/drawing/2014/main" id="{947DD15A-B85F-084D-A956-01E73D50B50C}"/>
              </a:ext>
            </a:extLst>
          </p:cNvPr>
          <p:cNvSpPr/>
          <p:nvPr/>
        </p:nvSpPr>
        <p:spPr>
          <a:xfrm>
            <a:off x="1556250" y="3431610"/>
            <a:ext cx="9213036" cy="779857"/>
          </a:xfrm>
          <a:custGeom>
            <a:avLst/>
            <a:gdLst/>
            <a:ahLst/>
            <a:cxnLst/>
            <a:rect l="l" t="t" r="r" b="b"/>
            <a:pathLst>
              <a:path w="6001384" h="508000">
                <a:moveTo>
                  <a:pt x="5888062" y="0"/>
                </a:moveTo>
                <a:lnTo>
                  <a:pt x="5932128" y="8896"/>
                </a:lnTo>
                <a:lnTo>
                  <a:pt x="5968112" y="33158"/>
                </a:lnTo>
                <a:lnTo>
                  <a:pt x="5992374" y="69142"/>
                </a:lnTo>
                <a:lnTo>
                  <a:pt x="6001270" y="113207"/>
                </a:lnTo>
                <a:lnTo>
                  <a:pt x="6001270" y="394792"/>
                </a:lnTo>
                <a:lnTo>
                  <a:pt x="5992374" y="438862"/>
                </a:lnTo>
                <a:lnTo>
                  <a:pt x="5968112" y="474846"/>
                </a:lnTo>
                <a:lnTo>
                  <a:pt x="5932128" y="499105"/>
                </a:lnTo>
                <a:lnTo>
                  <a:pt x="5888062" y="508000"/>
                </a:lnTo>
                <a:lnTo>
                  <a:pt x="113207" y="508000"/>
                </a:lnTo>
                <a:lnTo>
                  <a:pt x="69142" y="499105"/>
                </a:lnTo>
                <a:lnTo>
                  <a:pt x="33158" y="474846"/>
                </a:lnTo>
                <a:lnTo>
                  <a:pt x="8896" y="438862"/>
                </a:lnTo>
                <a:lnTo>
                  <a:pt x="0" y="394792"/>
                </a:lnTo>
                <a:lnTo>
                  <a:pt x="0" y="113207"/>
                </a:lnTo>
                <a:lnTo>
                  <a:pt x="8896" y="69142"/>
                </a:lnTo>
                <a:lnTo>
                  <a:pt x="33158" y="33158"/>
                </a:lnTo>
                <a:lnTo>
                  <a:pt x="69142" y="8896"/>
                </a:lnTo>
                <a:lnTo>
                  <a:pt x="113207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17">
            <a:extLst>
              <a:ext uri="{FF2B5EF4-FFF2-40B4-BE49-F238E27FC236}">
                <a16:creationId xmlns:a16="http://schemas.microsoft.com/office/drawing/2014/main" id="{E05D979C-B2E1-214E-9548-0B97CB1BC635}"/>
              </a:ext>
            </a:extLst>
          </p:cNvPr>
          <p:cNvSpPr/>
          <p:nvPr/>
        </p:nvSpPr>
        <p:spPr>
          <a:xfrm>
            <a:off x="6104606" y="4112175"/>
            <a:ext cx="98457" cy="193988"/>
          </a:xfrm>
          <a:custGeom>
            <a:avLst/>
            <a:gdLst/>
            <a:ahLst/>
            <a:cxnLst/>
            <a:rect l="l" t="t" r="r" b="b"/>
            <a:pathLst>
              <a:path w="64135" h="126364">
                <a:moveTo>
                  <a:pt x="64122" y="125907"/>
                </a:moveTo>
                <a:lnTo>
                  <a:pt x="0" y="61785"/>
                </a:lnTo>
                <a:lnTo>
                  <a:pt x="61785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18">
            <a:extLst>
              <a:ext uri="{FF2B5EF4-FFF2-40B4-BE49-F238E27FC236}">
                <a16:creationId xmlns:a16="http://schemas.microsoft.com/office/drawing/2014/main" id="{32197961-02CD-A84E-9479-4715C6D83484}"/>
              </a:ext>
            </a:extLst>
          </p:cNvPr>
          <p:cNvSpPr/>
          <p:nvPr/>
        </p:nvSpPr>
        <p:spPr>
          <a:xfrm>
            <a:off x="3347485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19">
            <a:extLst>
              <a:ext uri="{FF2B5EF4-FFF2-40B4-BE49-F238E27FC236}">
                <a16:creationId xmlns:a16="http://schemas.microsoft.com/office/drawing/2014/main" id="{0BF78256-057E-3146-A877-FD5FA1567A00}"/>
              </a:ext>
            </a:extLst>
          </p:cNvPr>
          <p:cNvSpPr/>
          <p:nvPr/>
        </p:nvSpPr>
        <p:spPr>
          <a:xfrm>
            <a:off x="3440311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0">
            <a:extLst>
              <a:ext uri="{FF2B5EF4-FFF2-40B4-BE49-F238E27FC236}">
                <a16:creationId xmlns:a16="http://schemas.microsoft.com/office/drawing/2014/main" id="{8E7ACDA9-7F14-D641-AC0C-AF30CF67D7B0}"/>
              </a:ext>
            </a:extLst>
          </p:cNvPr>
          <p:cNvSpPr/>
          <p:nvPr/>
        </p:nvSpPr>
        <p:spPr>
          <a:xfrm>
            <a:off x="5145230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21">
            <a:extLst>
              <a:ext uri="{FF2B5EF4-FFF2-40B4-BE49-F238E27FC236}">
                <a16:creationId xmlns:a16="http://schemas.microsoft.com/office/drawing/2014/main" id="{D92A871F-908F-9942-9BEB-481918B9AF39}"/>
              </a:ext>
            </a:extLst>
          </p:cNvPr>
          <p:cNvSpPr/>
          <p:nvPr/>
        </p:nvSpPr>
        <p:spPr>
          <a:xfrm>
            <a:off x="523805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22">
            <a:extLst>
              <a:ext uri="{FF2B5EF4-FFF2-40B4-BE49-F238E27FC236}">
                <a16:creationId xmlns:a16="http://schemas.microsoft.com/office/drawing/2014/main" id="{A38F990E-6B15-4A4F-9BFF-F7D529F8BFDB}"/>
              </a:ext>
            </a:extLst>
          </p:cNvPr>
          <p:cNvSpPr/>
          <p:nvPr/>
        </p:nvSpPr>
        <p:spPr>
          <a:xfrm>
            <a:off x="6954018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23">
            <a:extLst>
              <a:ext uri="{FF2B5EF4-FFF2-40B4-BE49-F238E27FC236}">
                <a16:creationId xmlns:a16="http://schemas.microsoft.com/office/drawing/2014/main" id="{34F6F7E1-6074-F44E-8A29-1BF787E5734F}"/>
              </a:ext>
            </a:extLst>
          </p:cNvPr>
          <p:cNvSpPr/>
          <p:nvPr/>
        </p:nvSpPr>
        <p:spPr>
          <a:xfrm>
            <a:off x="704684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46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31AC03C-E2A6-1D4C-86C9-F75795A81BBE}"/>
              </a:ext>
            </a:extLst>
          </p:cNvPr>
          <p:cNvSpPr/>
          <p:nvPr/>
        </p:nvSpPr>
        <p:spPr>
          <a:xfrm>
            <a:off x="1821771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kan </a:t>
            </a:r>
          </a:p>
          <a:p>
            <a:pPr algn="ctr"/>
            <a:r>
              <a:rPr lang="nb-NO" sz="1500">
                <a:solidFill>
                  <a:schemeClr val="tx1"/>
                </a:solidFill>
              </a:rPr>
              <a:t>gå galt?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E3F22AB2-9278-C240-A87E-3C4ADE6F022B}"/>
              </a:ext>
            </a:extLst>
          </p:cNvPr>
          <p:cNvSpPr/>
          <p:nvPr/>
        </p:nvSpPr>
        <p:spPr>
          <a:xfrm>
            <a:off x="36149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>
                <a:solidFill>
                  <a:schemeClr val="tx1"/>
                </a:solidFill>
              </a:rPr>
              <a:t>Hvor galt kan det gå?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3A38E367-78C8-BC43-916A-5CB08E8DB6C4}"/>
              </a:ext>
            </a:extLst>
          </p:cNvPr>
          <p:cNvSpPr/>
          <p:nvPr/>
        </p:nvSpPr>
        <p:spPr>
          <a:xfrm>
            <a:off x="54437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>
                <a:solidFill>
                  <a:schemeClr val="tx1"/>
                </a:solidFill>
              </a:rPr>
              <a:t>Hva er gjort for å unngå at det går galt?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AD2F5EA3-9E53-FD4B-A2FD-2A7C3A5D2B50}"/>
              </a:ext>
            </a:extLst>
          </p:cNvPr>
          <p:cNvSpPr/>
          <p:nvPr/>
        </p:nvSpPr>
        <p:spPr>
          <a:xfrm>
            <a:off x="7248795" y="2610859"/>
            <a:ext cx="1452484" cy="1320662"/>
          </a:xfrm>
          <a:prstGeom prst="rect">
            <a:avLst/>
          </a:prstGeom>
          <a:solidFill>
            <a:srgbClr val="C9CE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b="1">
                <a:solidFill>
                  <a:schemeClr val="tx1"/>
                </a:solidFill>
              </a:rPr>
              <a:t>Er det nok?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9B8BB011-DE0B-4C45-BDDA-7F1052722D91}"/>
              </a:ext>
            </a:extLst>
          </p:cNvPr>
          <p:cNvSpPr/>
          <p:nvPr/>
        </p:nvSpPr>
        <p:spPr>
          <a:xfrm>
            <a:off x="90538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Oppfølging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87A719D7-84A9-4415-A8C3-9C83CCE6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SJ" dirty="0"/>
              <a:t>Rest-risiko</a:t>
            </a:r>
            <a:endParaRPr lang="nb-NO" dirty="0"/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D5331EBA-CAF7-4F86-8900-F7EE93A539F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4392120"/>
            <a:ext cx="10972800" cy="2465880"/>
          </a:xfrm>
        </p:spPr>
        <p:txBody>
          <a:bodyPr>
            <a:normAutofit lnSpcReduction="10000"/>
          </a:bodyPr>
          <a:lstStyle/>
          <a:p>
            <a:r>
              <a:rPr lang="nb-SJ" dirty="0"/>
              <a:t>Rest-risiko er den </a:t>
            </a:r>
            <a:r>
              <a:rPr lang="nb-NO" dirty="0"/>
              <a:t>a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a</a:t>
            </a:r>
            <a:r>
              <a:rPr lang="nb-NO" dirty="0"/>
              <a:t>t</a:t>
            </a:r>
            <a:r>
              <a:rPr lang="nb-SJ" dirty="0"/>
              <a:t>t </a:t>
            </a:r>
            <a:r>
              <a:rPr lang="nb-NO" dirty="0"/>
              <a:t>f</a:t>
            </a:r>
            <a:r>
              <a:rPr lang="nb-SJ" dirty="0"/>
              <a:t>a</a:t>
            </a:r>
            <a:r>
              <a:rPr lang="nb-NO" dirty="0"/>
              <a:t>k</a:t>
            </a:r>
            <a:r>
              <a:rPr lang="nb-SJ" dirty="0"/>
              <a:t>t</a:t>
            </a:r>
            <a:r>
              <a:rPr lang="nb-NO" dirty="0"/>
              <a:t>i</a:t>
            </a:r>
            <a:r>
              <a:rPr lang="nb-SJ" dirty="0"/>
              <a:t>s</a:t>
            </a:r>
            <a:r>
              <a:rPr lang="nb-NO" dirty="0"/>
              <a:t>k</a:t>
            </a:r>
            <a:r>
              <a:rPr lang="nb-SJ" dirty="0"/>
              <a:t>e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e</a:t>
            </a:r>
            <a:r>
              <a:rPr lang="nb-SJ" dirty="0"/>
              <a:t>n </a:t>
            </a:r>
            <a:r>
              <a:rPr lang="nb-NO" dirty="0"/>
              <a:t>i</a:t>
            </a:r>
            <a:r>
              <a:rPr lang="nb-SJ" dirty="0"/>
              <a:t> </a:t>
            </a:r>
            <a:r>
              <a:rPr lang="nb-NO" dirty="0"/>
              <a:t>d</a:t>
            </a:r>
            <a:r>
              <a:rPr lang="nb-SJ" dirty="0"/>
              <a:t>a</a:t>
            </a:r>
            <a:r>
              <a:rPr lang="nb-NO" dirty="0"/>
              <a:t>g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s 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t</a:t>
            </a:r>
            <a:r>
              <a:rPr lang="nb-SJ" dirty="0"/>
              <a:t>u</a:t>
            </a:r>
            <a:r>
              <a:rPr lang="nb-NO" dirty="0"/>
              <a:t>a</a:t>
            </a:r>
            <a:r>
              <a:rPr lang="nb-SJ" dirty="0"/>
              <a:t>s</a:t>
            </a:r>
            <a:r>
              <a:rPr lang="nb-NO" dirty="0"/>
              <a:t>j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 – </a:t>
            </a:r>
            <a:r>
              <a:rPr lang="nb-NO" dirty="0"/>
              <a:t>n</a:t>
            </a:r>
            <a:r>
              <a:rPr lang="nb-SJ" dirty="0"/>
              <a:t>å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v</a:t>
            </a:r>
            <a:r>
              <a:rPr lang="nb-SJ" dirty="0"/>
              <a:t>i </a:t>
            </a:r>
            <a:r>
              <a:rPr lang="nb-NO" dirty="0"/>
              <a:t>t</a:t>
            </a:r>
            <a:r>
              <a:rPr lang="nb-SJ" dirty="0"/>
              <a:t>a</a:t>
            </a:r>
            <a:r>
              <a:rPr lang="nb-NO" dirty="0"/>
              <a:t>r</a:t>
            </a:r>
            <a:r>
              <a:rPr lang="nb-SJ" dirty="0"/>
              <a:t> </a:t>
            </a:r>
            <a:r>
              <a:rPr lang="nb-NO" dirty="0"/>
              <a:t>h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s</a:t>
            </a:r>
            <a:r>
              <a:rPr lang="nb-NO" dirty="0"/>
              <a:t>y</a:t>
            </a:r>
            <a:r>
              <a:rPr lang="nb-SJ" dirty="0"/>
              <a:t>n 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l</a:t>
            </a:r>
            <a:r>
              <a:rPr lang="nb-SJ" dirty="0"/>
              <a:t>l</a:t>
            </a:r>
            <a:r>
              <a:rPr lang="nb-NO" dirty="0"/>
              <a:t>e</a:t>
            </a:r>
            <a:r>
              <a:rPr lang="nb-SJ" dirty="0"/>
              <a:t>n vi har </a:t>
            </a:r>
            <a:r>
              <a:rPr lang="nb-NO" dirty="0"/>
              <a:t>e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b</a:t>
            </a:r>
            <a:r>
              <a:rPr lang="nb-NO" dirty="0"/>
              <a:t>l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t </a:t>
            </a:r>
            <a:r>
              <a:rPr lang="nb-NO" dirty="0"/>
              <a:t>o</a:t>
            </a:r>
            <a:r>
              <a:rPr lang="nb-SJ" dirty="0"/>
              <a:t>g </a:t>
            </a:r>
            <a:r>
              <a:rPr lang="nb-NO" dirty="0"/>
              <a:t>g</a:t>
            </a:r>
            <a:r>
              <a:rPr lang="nb-SJ" dirty="0"/>
              <a:t>j</a:t>
            </a:r>
            <a:r>
              <a:rPr lang="nb-NO" dirty="0"/>
              <a:t>e</a:t>
            </a:r>
            <a:r>
              <a:rPr lang="nb-SJ" dirty="0"/>
              <a:t>n</a:t>
            </a:r>
            <a:r>
              <a:rPr lang="nb-NO" dirty="0"/>
              <a:t>n</a:t>
            </a:r>
            <a:r>
              <a:rPr lang="nb-SJ" dirty="0"/>
              <a:t>o</a:t>
            </a:r>
            <a:r>
              <a:rPr lang="nb-NO" dirty="0"/>
              <a:t>m</a:t>
            </a:r>
            <a:r>
              <a:rPr lang="nb-SJ" dirty="0"/>
              <a:t>f</a:t>
            </a:r>
            <a:r>
              <a:rPr lang="nb-NO" dirty="0"/>
              <a:t>ø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r</a:t>
            </a:r>
          </a:p>
          <a:p>
            <a:r>
              <a:rPr lang="nb-SJ" dirty="0"/>
              <a:t>Det er rest-risiko som vurderere</a:t>
            </a:r>
            <a:r>
              <a:rPr lang="nb-NO" dirty="0"/>
              <a:t>s</a:t>
            </a:r>
            <a:r>
              <a:rPr lang="nb-SJ" dirty="0"/>
              <a:t> </a:t>
            </a:r>
            <a:r>
              <a:rPr lang="nb-NO" dirty="0"/>
              <a:t>m</a:t>
            </a:r>
            <a:r>
              <a:rPr lang="nb-SJ" dirty="0"/>
              <a:t>h</a:t>
            </a:r>
            <a:r>
              <a:rPr lang="nb-NO" dirty="0"/>
              <a:t>t</a:t>
            </a:r>
            <a:r>
              <a:rPr lang="nb-SJ" dirty="0"/>
              <a:t> </a:t>
            </a:r>
            <a:r>
              <a:rPr lang="nb-NO" dirty="0"/>
              <a:t>o</a:t>
            </a:r>
            <a:r>
              <a:rPr lang="nb-SJ" dirty="0"/>
              <a:t>m risiko er på akseptabelt niv</a:t>
            </a:r>
            <a:r>
              <a:rPr lang="nb-NO" dirty="0"/>
              <a:t>å</a:t>
            </a:r>
            <a:r>
              <a:rPr lang="nb-SJ" dirty="0"/>
              <a:t>, eller om vi må gjøre noe mer eller noe annet for å oppnå 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s</a:t>
            </a:r>
            <a:r>
              <a:rPr lang="nb-NO" dirty="0"/>
              <a:t>t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k</a:t>
            </a:r>
            <a:r>
              <a:rPr lang="nb-NO" dirty="0"/>
              <a:t>k</a:t>
            </a:r>
            <a:r>
              <a:rPr lang="nb-SJ" dirty="0"/>
              <a:t>e</a:t>
            </a:r>
            <a:r>
              <a:rPr lang="nb-NO" dirty="0"/>
              <a:t>l</a:t>
            </a:r>
            <a:r>
              <a:rPr lang="nb-SJ" dirty="0"/>
              <a:t>i</a:t>
            </a:r>
            <a:r>
              <a:rPr lang="nb-NO" dirty="0"/>
              <a:t>g</a:t>
            </a:r>
            <a:r>
              <a:rPr lang="nb-SJ" dirty="0"/>
              <a:t> trygghet for at uønskede hendelser ikke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n</a:t>
            </a:r>
            <a:r>
              <a:rPr lang="nb-SJ" dirty="0"/>
              <a:t>tref</a:t>
            </a:r>
            <a:r>
              <a:rPr lang="nb-NO" dirty="0"/>
              <a:t>fer</a:t>
            </a:r>
            <a:endParaRPr lang="nb-SJ" dirty="0"/>
          </a:p>
          <a:p>
            <a:r>
              <a:rPr lang="nb-NO" dirty="0"/>
              <a:t>R</a:t>
            </a:r>
            <a:r>
              <a:rPr lang="nb-SJ" dirty="0"/>
              <a:t>isiko behøver ikke være null!</a:t>
            </a:r>
          </a:p>
        </p:txBody>
      </p:sp>
    </p:spTree>
    <p:extLst>
      <p:ext uri="{BB962C8B-B14F-4D97-AF65-F5344CB8AC3E}">
        <p14:creationId xmlns:p14="http://schemas.microsoft.com/office/powerpoint/2010/main" val="10451515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ED4C7B-1410-4361-9DD3-5062B45D8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Vi beregner re</a:t>
            </a:r>
            <a:r>
              <a:rPr lang="nb-SJ" dirty="0"/>
              <a:t>s</a:t>
            </a:r>
            <a:r>
              <a:rPr lang="nb-NO" dirty="0"/>
              <a:t>t</a:t>
            </a:r>
            <a:r>
              <a:rPr lang="nb-SJ" dirty="0"/>
              <a:t>-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4F9BDED-2C67-4008-B949-E5013E0CD63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nb-SJ" dirty="0"/>
              <a:t>Hvordan vurderer vi sannsynlighet og konsekvens for at hendelsen inntreffer, når vi tar hensyn til den etablerte internkontrollen? </a:t>
            </a:r>
          </a:p>
          <a:p>
            <a:pPr lvl="0" fontAlgn="base"/>
            <a:r>
              <a:rPr lang="nb-NO" dirty="0"/>
              <a:t>A</a:t>
            </a:r>
            <a:r>
              <a:rPr lang="nb-SJ" dirty="0"/>
              <a:t>n</a:t>
            </a:r>
            <a:r>
              <a:rPr lang="nb-NO" dirty="0"/>
              <a:t>g</a:t>
            </a:r>
            <a:r>
              <a:rPr lang="nb-SJ" dirty="0"/>
              <a:t>i </a:t>
            </a:r>
            <a:r>
              <a:rPr lang="nb-NO" dirty="0"/>
              <a:t>m</a:t>
            </a:r>
            <a:r>
              <a:rPr lang="nb-SJ" dirty="0"/>
              <a:t>ed tall og </a:t>
            </a:r>
            <a:r>
              <a:rPr lang="nb-NO" dirty="0"/>
              <a:t>ev tilleggskommentarer</a:t>
            </a:r>
            <a:r>
              <a:rPr lang="nb-SJ" dirty="0"/>
              <a:t>. </a:t>
            </a:r>
            <a:endParaRPr lang="nb-NO" dirty="0"/>
          </a:p>
          <a:p>
            <a:r>
              <a:rPr lang="nb-NO" dirty="0"/>
              <a:t>R</a:t>
            </a:r>
            <a:r>
              <a:rPr lang="nb-SJ" dirty="0"/>
              <a:t>e</a:t>
            </a:r>
            <a:r>
              <a:rPr lang="nb-NO" dirty="0"/>
              <a:t>s</a:t>
            </a:r>
            <a:r>
              <a:rPr lang="nb-SJ" dirty="0"/>
              <a:t>t-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iko beregnes ved å multiplisere tallene for sannsynlighet og konsekvens</a:t>
            </a:r>
            <a:endParaRPr lang="nb-NO" dirty="0"/>
          </a:p>
        </p:txBody>
      </p:sp>
      <p:pic>
        <p:nvPicPr>
          <p:cNvPr id="9" name="Bilde 8" descr="Et bilde som inneholder skjermbilde&#10;&#10;Automatisk generert beskrivelse">
            <a:extLst>
              <a:ext uri="{FF2B5EF4-FFF2-40B4-BE49-F238E27FC236}">
                <a16:creationId xmlns:a16="http://schemas.microsoft.com/office/drawing/2014/main" id="{9658D6B7-F297-4A1A-B302-3B5312CF80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835" y="4240072"/>
            <a:ext cx="4617729" cy="2298197"/>
          </a:xfrm>
          <a:prstGeom prst="rect">
            <a:avLst/>
          </a:prstGeom>
          <a:ln>
            <a:solidFill>
              <a:srgbClr val="D9D9D9"/>
            </a:solidFill>
          </a:ln>
        </p:spPr>
      </p:pic>
      <p:pic>
        <p:nvPicPr>
          <p:cNvPr id="10" name="Bilde 9" descr="Et bilde som inneholder skjermbilde&#10;&#10;Automatisk generert beskrivelse">
            <a:extLst>
              <a:ext uri="{FF2B5EF4-FFF2-40B4-BE49-F238E27FC236}">
                <a16:creationId xmlns:a16="http://schemas.microsoft.com/office/drawing/2014/main" id="{571C21A2-02EF-4FCE-911B-B131F0A48F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9350" y="4240072"/>
            <a:ext cx="4578105" cy="2255525"/>
          </a:xfrm>
          <a:prstGeom prst="rect">
            <a:avLst/>
          </a:prstGeom>
          <a:ln>
            <a:solidFill>
              <a:srgbClr val="D9D9D9"/>
            </a:solidFill>
          </a:ln>
        </p:spPr>
      </p:pic>
    </p:spTree>
    <p:extLst>
      <p:ext uri="{BB962C8B-B14F-4D97-AF65-F5344CB8AC3E}">
        <p14:creationId xmlns:p14="http://schemas.microsoft.com/office/powerpoint/2010/main" val="42866826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0DC946-B03D-4FE9-8CBA-9ADB6C80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6254"/>
            <a:ext cx="10972800" cy="1143000"/>
          </a:xfrm>
          <a:noFill/>
        </p:spPr>
        <p:txBody>
          <a:bodyPr>
            <a:normAutofit/>
          </a:bodyPr>
          <a:lstStyle/>
          <a:p>
            <a:r>
              <a:rPr lang="nb-NO" dirty="0"/>
              <a:t>A</a:t>
            </a:r>
            <a:r>
              <a:rPr lang="nb-SJ" dirty="0"/>
              <a:t>nsettelse, </a:t>
            </a:r>
            <a:r>
              <a:rPr lang="nb-NO" dirty="0"/>
              <a:t>r</a:t>
            </a:r>
            <a:r>
              <a:rPr lang="nb-SJ" dirty="0"/>
              <a:t>e</a:t>
            </a:r>
            <a:r>
              <a:rPr lang="nb-NO" dirty="0"/>
              <a:t>s</a:t>
            </a:r>
            <a:r>
              <a:rPr lang="nb-SJ" dirty="0"/>
              <a:t>t-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endParaRPr lang="nb-NO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660EF608-FF42-4F91-96F4-B4BECDDF541F}"/>
              </a:ext>
            </a:extLst>
          </p:cNvPr>
          <p:cNvGraphicFramePr>
            <a:graphicFrameLocks noGrp="1"/>
          </p:cNvGraphicFramePr>
          <p:nvPr/>
        </p:nvGraphicFramePr>
        <p:xfrm>
          <a:off x="460816" y="1057610"/>
          <a:ext cx="11487151" cy="682091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196229">
                  <a:extLst>
                    <a:ext uri="{9D8B030D-6E8A-4147-A177-3AD203B41FA5}">
                      <a16:colId xmlns:a16="http://schemas.microsoft.com/office/drawing/2014/main" val="602556040"/>
                    </a:ext>
                  </a:extLst>
                </a:gridCol>
                <a:gridCol w="872352">
                  <a:extLst>
                    <a:ext uri="{9D8B030D-6E8A-4147-A177-3AD203B41FA5}">
                      <a16:colId xmlns:a16="http://schemas.microsoft.com/office/drawing/2014/main" val="1988339957"/>
                    </a:ext>
                  </a:extLst>
                </a:gridCol>
                <a:gridCol w="871327">
                  <a:extLst>
                    <a:ext uri="{9D8B030D-6E8A-4147-A177-3AD203B41FA5}">
                      <a16:colId xmlns:a16="http://schemas.microsoft.com/office/drawing/2014/main" val="3463902742"/>
                    </a:ext>
                  </a:extLst>
                </a:gridCol>
                <a:gridCol w="726787">
                  <a:extLst>
                    <a:ext uri="{9D8B030D-6E8A-4147-A177-3AD203B41FA5}">
                      <a16:colId xmlns:a16="http://schemas.microsoft.com/office/drawing/2014/main" val="840173070"/>
                    </a:ext>
                  </a:extLst>
                </a:gridCol>
                <a:gridCol w="3490429">
                  <a:extLst>
                    <a:ext uri="{9D8B030D-6E8A-4147-A177-3AD203B41FA5}">
                      <a16:colId xmlns:a16="http://schemas.microsoft.com/office/drawing/2014/main" val="2067336224"/>
                    </a:ext>
                  </a:extLst>
                </a:gridCol>
                <a:gridCol w="871327">
                  <a:extLst>
                    <a:ext uri="{9D8B030D-6E8A-4147-A177-3AD203B41FA5}">
                      <a16:colId xmlns:a16="http://schemas.microsoft.com/office/drawing/2014/main" val="1310802131"/>
                    </a:ext>
                  </a:extLst>
                </a:gridCol>
                <a:gridCol w="726787">
                  <a:extLst>
                    <a:ext uri="{9D8B030D-6E8A-4147-A177-3AD203B41FA5}">
                      <a16:colId xmlns:a16="http://schemas.microsoft.com/office/drawing/2014/main" val="2398540723"/>
                    </a:ext>
                  </a:extLst>
                </a:gridCol>
                <a:gridCol w="731913">
                  <a:extLst>
                    <a:ext uri="{9D8B030D-6E8A-4147-A177-3AD203B41FA5}">
                      <a16:colId xmlns:a16="http://schemas.microsoft.com/office/drawing/2014/main" val="1304532463"/>
                    </a:ext>
                  </a:extLst>
                </a:gridCol>
              </a:tblGrid>
              <a:tr h="515634">
                <a:tc>
                  <a:txBody>
                    <a:bodyPr/>
                    <a:lstStyle/>
                    <a:p>
                      <a:pPr marR="8699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1. Hva kan gå galt?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2. Hvor galt kan det gå?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7937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3. Hva har vi gjort for å unngå at det går galt?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4. </a:t>
                      </a:r>
                      <a:r>
                        <a:rPr lang="en-US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Er</a:t>
                      </a:r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det </a:t>
                      </a:r>
                      <a:r>
                        <a:rPr lang="en-US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nok</a:t>
                      </a:r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?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638143"/>
                  </a:ext>
                </a:extLst>
              </a:tr>
              <a:tr h="390865">
                <a:tc>
                  <a:txBody>
                    <a:bodyPr/>
                    <a:lstStyle/>
                    <a:p>
                      <a:pPr marR="194945"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Identifisert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Iboende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8740" marR="78105" algn="ctr">
                        <a:spcAft>
                          <a:spcPts val="0"/>
                        </a:spcAft>
                      </a:pPr>
                      <a:r>
                        <a:rPr lang="nb-NO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Etablerte kontroller/ tiltak for å redusere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Restrisiko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565970"/>
                  </a:ext>
                </a:extLst>
              </a:tr>
              <a:tr h="4080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b-NO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04775" marR="10096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Sann- synlig- het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85725" indent="-3111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Konse- kvens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77470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87630" algn="ctr">
                        <a:spcAft>
                          <a:spcPts val="0"/>
                        </a:spcAft>
                      </a:pPr>
                      <a:r>
                        <a:rPr lang="nb-SJ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ann- synlig- het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100965" marR="59690" indent="-3111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Konse- kvens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97155" algn="ctr">
                        <a:spcAft>
                          <a:spcPts val="0"/>
                        </a:spcAft>
                      </a:pP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021981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 i forkant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old, organisatorisk tilhørighet, 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ønns- og arbeidsvilkå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f</a:t>
                      </a:r>
                      <a:r>
                        <a:rPr lang="nb-NO" sz="1100" dirty="0">
                          <a:latin typeface="+mj-lt"/>
                        </a:rPr>
                        <a:t>ø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årlig utlysningstekst, «feil» 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og uklare forventninger</a:t>
                      </a:r>
                      <a:endParaRPr lang="nb-NO" sz="1100" dirty="0">
                        <a:latin typeface="+mj-l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ært sannsynlig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ddels til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tor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Personalavd har utarbeidet sjekkliste som sk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gjennomgå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, leder, oppgaver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kontrolleres. 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1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805746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i 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unngjør stillingen </a:t>
                      </a:r>
                      <a:r>
                        <a:rPr lang="nb-NO" sz="1100" dirty="0">
                          <a:latin typeface="+mj-lt"/>
                        </a:rPr>
                        <a:t>å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å 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å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vi glipp av søkere vi ønsker oss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sen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æ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g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Høy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 (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x.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ast rutine,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aktuell leder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R. 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1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243991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nb-SJ" sz="1100" dirty="0">
                          <a:effectLst/>
                          <a:latin typeface="+mj-lt"/>
                        </a:rPr>
                        <a:t>Usyst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k 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v</a:t>
                      </a:r>
                      <a:r>
                        <a:rPr lang="nb-NO" sz="1100" dirty="0">
                          <a:latin typeface="+mj-lt"/>
                        </a:rPr>
                        <a:t>j</a:t>
                      </a:r>
                      <a:r>
                        <a:rPr lang="nb-SJ" sz="1100" dirty="0">
                          <a:latin typeface="+mj-lt"/>
                        </a:rPr>
                        <a:t>u medfører at vi ikke får sjekket kandidatene godt, 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j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b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ø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e, og risiko for at kandidater 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p</a:t>
                      </a:r>
                      <a:r>
                        <a:rPr lang="nb-NO" sz="1100" dirty="0">
                          <a:latin typeface="+mj-lt"/>
                        </a:rPr>
                        <a:t>p</a:t>
                      </a:r>
                      <a:r>
                        <a:rPr lang="nb-SJ" sz="1100" dirty="0">
                          <a:latin typeface="+mj-lt"/>
                        </a:rPr>
                        <a:t>f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ø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g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 til stor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di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Ikke noe felles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kommuna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Bør sjekkes opp næ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ier det å være formøter mellom leder, tillitsvalgt og personal for å forbere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2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4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8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12277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i 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ter å gjøre referanseintervju, sjekke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u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j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r, 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v også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p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t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å 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i 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t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å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å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 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. I tillegg er det risiko for at vi ansetter person uten tilstrekkelig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l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lkompetanse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h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t. Dette kan medføre fare fo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hos brukere,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ovbrudd, 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p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ø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ø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 tap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g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 til svært stor konsekvens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y,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Innenfor barne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b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innhen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b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dette.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Gjennomføring av referanseintervju er det ikke noe fa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Som hovedregel ikke sjekk av attester og vitmemål,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utoriasjon/fagutdanning. Der avklarer person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gang hve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Doku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legges i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for tilsetting/personalma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5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15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581128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514889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985832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53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4028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BCE937-6E0F-4078-9494-12B980A7B3E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nb-NO" dirty="0">
                <a:solidFill>
                  <a:srgbClr val="002060"/>
                </a:solidFill>
              </a:rPr>
              <a:t>Steg 4: </a:t>
            </a:r>
            <a:r>
              <a:rPr lang="nb-NO" dirty="0" err="1">
                <a:solidFill>
                  <a:srgbClr val="002060"/>
                </a:solidFill>
              </a:rPr>
              <a:t>Beregn</a:t>
            </a:r>
            <a:r>
              <a:rPr lang="nb-NO" dirty="0">
                <a:solidFill>
                  <a:srgbClr val="002060"/>
                </a:solidFill>
              </a:rPr>
              <a:t> restrisiko</a:t>
            </a:r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6F141D6D-57DB-4B6E-AED2-10AE505B17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495660"/>
            <a:ext cx="5789123" cy="4414252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Vurder hver</a:t>
            </a:r>
            <a:r>
              <a:rPr lang="nb-SJ" dirty="0"/>
              <a:t> 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: hvor sannsynlig er det at de inntreffer og hva er konsekvensene? 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63DBB2A9-F6CE-40DC-9F0C-85F14939D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3255401"/>
            <a:ext cx="5692048" cy="3236008"/>
          </a:xfrm>
          <a:prstGeom prst="rect">
            <a:avLst/>
          </a:prstGeom>
        </p:spPr>
      </p:pic>
      <p:sp>
        <p:nvSpPr>
          <p:cNvPr id="11" name="Likebent trekant 10">
            <a:extLst>
              <a:ext uri="{FF2B5EF4-FFF2-40B4-BE49-F238E27FC236}">
                <a16:creationId xmlns:a16="http://schemas.microsoft.com/office/drawing/2014/main" id="{6B4442BE-E0CF-4024-97A1-29DB26B4A756}"/>
              </a:ext>
            </a:extLst>
          </p:cNvPr>
          <p:cNvSpPr/>
          <p:nvPr/>
        </p:nvSpPr>
        <p:spPr>
          <a:xfrm rot="16200000">
            <a:off x="4489179" y="2788573"/>
            <a:ext cx="3860303" cy="2989580"/>
          </a:xfrm>
          <a:prstGeom prst="triangle">
            <a:avLst>
              <a:gd name="adj" fmla="val 69777"/>
            </a:avLst>
          </a:prstGeom>
          <a:solidFill>
            <a:srgbClr val="D9D9D9">
              <a:alpha val="36078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AEBE5C45-9107-418D-8080-49128BBB7F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053166"/>
              </p:ext>
            </p:extLst>
          </p:nvPr>
        </p:nvGraphicFramePr>
        <p:xfrm>
          <a:off x="7825548" y="2353211"/>
          <a:ext cx="2684545" cy="386030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03901">
                  <a:extLst>
                    <a:ext uri="{9D8B030D-6E8A-4147-A177-3AD203B41FA5}">
                      <a16:colId xmlns:a16="http://schemas.microsoft.com/office/drawing/2014/main" val="1310802131"/>
                    </a:ext>
                  </a:extLst>
                </a:gridCol>
                <a:gridCol w="837369">
                  <a:extLst>
                    <a:ext uri="{9D8B030D-6E8A-4147-A177-3AD203B41FA5}">
                      <a16:colId xmlns:a16="http://schemas.microsoft.com/office/drawing/2014/main" val="2398540723"/>
                    </a:ext>
                  </a:extLst>
                </a:gridCol>
                <a:gridCol w="843275">
                  <a:extLst>
                    <a:ext uri="{9D8B030D-6E8A-4147-A177-3AD203B41FA5}">
                      <a16:colId xmlns:a16="http://schemas.microsoft.com/office/drawing/2014/main" val="1304532463"/>
                    </a:ext>
                  </a:extLst>
                </a:gridCol>
              </a:tblGrid>
              <a:tr h="58178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4.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Er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det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nok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?</a:t>
                      </a:r>
                      <a:endParaRPr lang="nb-NO" sz="24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638143"/>
                  </a:ext>
                </a:extLst>
              </a:tr>
              <a:tr h="44100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Restrisiko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565970"/>
                  </a:ext>
                </a:extLst>
              </a:tr>
              <a:tr h="460353">
                <a:tc>
                  <a:txBody>
                    <a:bodyPr/>
                    <a:lstStyle/>
                    <a:p>
                      <a:pPr marL="86995" marR="87630" algn="ctr">
                        <a:spcAft>
                          <a:spcPts val="0"/>
                        </a:spcAft>
                      </a:pPr>
                      <a:r>
                        <a:rPr lang="nb-SJ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ann- synlig- het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100965" marR="59690" indent="-31115" algn="ctr">
                        <a:spcAft>
                          <a:spcPts val="0"/>
                        </a:spcAft>
                      </a:pP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</a:t>
                      </a: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- </a:t>
                      </a: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kvens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97155" algn="ctr">
                        <a:spcAft>
                          <a:spcPts val="0"/>
                        </a:spcAft>
                      </a:pP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021981"/>
                  </a:ext>
                </a:extLst>
              </a:tr>
              <a:tr h="339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805746"/>
                  </a:ext>
                </a:extLst>
              </a:tr>
              <a:tr h="339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243991"/>
                  </a:ext>
                </a:extLst>
              </a:tr>
              <a:tr h="339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12277"/>
                  </a:ext>
                </a:extLst>
              </a:tr>
              <a:tr h="339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581128"/>
                  </a:ext>
                </a:extLst>
              </a:tr>
              <a:tr h="339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514889"/>
                  </a:ext>
                </a:extLst>
              </a:tr>
              <a:tr h="339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985832"/>
                  </a:ext>
                </a:extLst>
              </a:tr>
              <a:tr h="339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53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8853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Er det nok?</a:t>
            </a:r>
          </a:p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Gjør en vurdering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461607"/>
            <a:ext cx="2750546" cy="2708434"/>
            <a:chOff x="7351922" y="-51836"/>
            <a:chExt cx="2750546" cy="2708434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8101920" y="-51836"/>
              <a:ext cx="1096313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7000" b="1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4</a:t>
              </a:r>
            </a:p>
          </p:txBody>
        </p:sp>
      </p:grpSp>
      <p:sp>
        <p:nvSpPr>
          <p:cNvPr id="9" name="TekstSylinder 8">
            <a:extLst>
              <a:ext uri="{FF2B5EF4-FFF2-40B4-BE49-F238E27FC236}">
                <a16:creationId xmlns:a16="http://schemas.microsoft.com/office/drawing/2014/main" id="{B73F250D-93B1-4B9B-9187-CCD4838521FC}"/>
              </a:ext>
            </a:extLst>
          </p:cNvPr>
          <p:cNvSpPr txBox="1"/>
          <p:nvPr/>
        </p:nvSpPr>
        <p:spPr>
          <a:xfrm>
            <a:off x="9054953" y="1620349"/>
            <a:ext cx="1042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4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5325322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6">
            <a:extLst>
              <a:ext uri="{FF2B5EF4-FFF2-40B4-BE49-F238E27FC236}">
                <a16:creationId xmlns:a16="http://schemas.microsoft.com/office/drawing/2014/main" id="{F6A0D7D8-C2B1-F941-A819-4109BE6B049B}"/>
              </a:ext>
            </a:extLst>
          </p:cNvPr>
          <p:cNvSpPr/>
          <p:nvPr/>
        </p:nvSpPr>
        <p:spPr>
          <a:xfrm>
            <a:off x="8762636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53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7">
            <a:extLst>
              <a:ext uri="{FF2B5EF4-FFF2-40B4-BE49-F238E27FC236}">
                <a16:creationId xmlns:a16="http://schemas.microsoft.com/office/drawing/2014/main" id="{6553AE89-B395-6B48-9BAD-A7A2A2DB3F26}"/>
              </a:ext>
            </a:extLst>
          </p:cNvPr>
          <p:cNvSpPr/>
          <p:nvPr/>
        </p:nvSpPr>
        <p:spPr>
          <a:xfrm>
            <a:off x="8855463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16">
            <a:extLst>
              <a:ext uri="{FF2B5EF4-FFF2-40B4-BE49-F238E27FC236}">
                <a16:creationId xmlns:a16="http://schemas.microsoft.com/office/drawing/2014/main" id="{947DD15A-B85F-084D-A956-01E73D50B50C}"/>
              </a:ext>
            </a:extLst>
          </p:cNvPr>
          <p:cNvSpPr/>
          <p:nvPr/>
        </p:nvSpPr>
        <p:spPr>
          <a:xfrm>
            <a:off x="1556250" y="3431610"/>
            <a:ext cx="9213036" cy="779857"/>
          </a:xfrm>
          <a:custGeom>
            <a:avLst/>
            <a:gdLst/>
            <a:ahLst/>
            <a:cxnLst/>
            <a:rect l="l" t="t" r="r" b="b"/>
            <a:pathLst>
              <a:path w="6001384" h="508000">
                <a:moveTo>
                  <a:pt x="5888062" y="0"/>
                </a:moveTo>
                <a:lnTo>
                  <a:pt x="5932128" y="8896"/>
                </a:lnTo>
                <a:lnTo>
                  <a:pt x="5968112" y="33158"/>
                </a:lnTo>
                <a:lnTo>
                  <a:pt x="5992374" y="69142"/>
                </a:lnTo>
                <a:lnTo>
                  <a:pt x="6001270" y="113207"/>
                </a:lnTo>
                <a:lnTo>
                  <a:pt x="6001270" y="394792"/>
                </a:lnTo>
                <a:lnTo>
                  <a:pt x="5992374" y="438862"/>
                </a:lnTo>
                <a:lnTo>
                  <a:pt x="5968112" y="474846"/>
                </a:lnTo>
                <a:lnTo>
                  <a:pt x="5932128" y="499105"/>
                </a:lnTo>
                <a:lnTo>
                  <a:pt x="5888062" y="508000"/>
                </a:lnTo>
                <a:lnTo>
                  <a:pt x="113207" y="508000"/>
                </a:lnTo>
                <a:lnTo>
                  <a:pt x="69142" y="499105"/>
                </a:lnTo>
                <a:lnTo>
                  <a:pt x="33158" y="474846"/>
                </a:lnTo>
                <a:lnTo>
                  <a:pt x="8896" y="438862"/>
                </a:lnTo>
                <a:lnTo>
                  <a:pt x="0" y="394792"/>
                </a:lnTo>
                <a:lnTo>
                  <a:pt x="0" y="113207"/>
                </a:lnTo>
                <a:lnTo>
                  <a:pt x="8896" y="69142"/>
                </a:lnTo>
                <a:lnTo>
                  <a:pt x="33158" y="33158"/>
                </a:lnTo>
                <a:lnTo>
                  <a:pt x="69142" y="8896"/>
                </a:lnTo>
                <a:lnTo>
                  <a:pt x="113207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17">
            <a:extLst>
              <a:ext uri="{FF2B5EF4-FFF2-40B4-BE49-F238E27FC236}">
                <a16:creationId xmlns:a16="http://schemas.microsoft.com/office/drawing/2014/main" id="{E05D979C-B2E1-214E-9548-0B97CB1BC635}"/>
              </a:ext>
            </a:extLst>
          </p:cNvPr>
          <p:cNvSpPr/>
          <p:nvPr/>
        </p:nvSpPr>
        <p:spPr>
          <a:xfrm>
            <a:off x="6104606" y="4112175"/>
            <a:ext cx="98457" cy="193988"/>
          </a:xfrm>
          <a:custGeom>
            <a:avLst/>
            <a:gdLst/>
            <a:ahLst/>
            <a:cxnLst/>
            <a:rect l="l" t="t" r="r" b="b"/>
            <a:pathLst>
              <a:path w="64135" h="126364">
                <a:moveTo>
                  <a:pt x="64122" y="125907"/>
                </a:moveTo>
                <a:lnTo>
                  <a:pt x="0" y="61785"/>
                </a:lnTo>
                <a:lnTo>
                  <a:pt x="61785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18">
            <a:extLst>
              <a:ext uri="{FF2B5EF4-FFF2-40B4-BE49-F238E27FC236}">
                <a16:creationId xmlns:a16="http://schemas.microsoft.com/office/drawing/2014/main" id="{32197961-02CD-A84E-9479-4715C6D83484}"/>
              </a:ext>
            </a:extLst>
          </p:cNvPr>
          <p:cNvSpPr/>
          <p:nvPr/>
        </p:nvSpPr>
        <p:spPr>
          <a:xfrm>
            <a:off x="3347485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19">
            <a:extLst>
              <a:ext uri="{FF2B5EF4-FFF2-40B4-BE49-F238E27FC236}">
                <a16:creationId xmlns:a16="http://schemas.microsoft.com/office/drawing/2014/main" id="{0BF78256-057E-3146-A877-FD5FA1567A00}"/>
              </a:ext>
            </a:extLst>
          </p:cNvPr>
          <p:cNvSpPr/>
          <p:nvPr/>
        </p:nvSpPr>
        <p:spPr>
          <a:xfrm>
            <a:off x="3440311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0">
            <a:extLst>
              <a:ext uri="{FF2B5EF4-FFF2-40B4-BE49-F238E27FC236}">
                <a16:creationId xmlns:a16="http://schemas.microsoft.com/office/drawing/2014/main" id="{8E7ACDA9-7F14-D641-AC0C-AF30CF67D7B0}"/>
              </a:ext>
            </a:extLst>
          </p:cNvPr>
          <p:cNvSpPr/>
          <p:nvPr/>
        </p:nvSpPr>
        <p:spPr>
          <a:xfrm>
            <a:off x="5145230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21">
            <a:extLst>
              <a:ext uri="{FF2B5EF4-FFF2-40B4-BE49-F238E27FC236}">
                <a16:creationId xmlns:a16="http://schemas.microsoft.com/office/drawing/2014/main" id="{D92A871F-908F-9942-9BEB-481918B9AF39}"/>
              </a:ext>
            </a:extLst>
          </p:cNvPr>
          <p:cNvSpPr/>
          <p:nvPr/>
        </p:nvSpPr>
        <p:spPr>
          <a:xfrm>
            <a:off x="523805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22">
            <a:extLst>
              <a:ext uri="{FF2B5EF4-FFF2-40B4-BE49-F238E27FC236}">
                <a16:creationId xmlns:a16="http://schemas.microsoft.com/office/drawing/2014/main" id="{A38F990E-6B15-4A4F-9BFF-F7D529F8BFDB}"/>
              </a:ext>
            </a:extLst>
          </p:cNvPr>
          <p:cNvSpPr/>
          <p:nvPr/>
        </p:nvSpPr>
        <p:spPr>
          <a:xfrm>
            <a:off x="6954018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23">
            <a:extLst>
              <a:ext uri="{FF2B5EF4-FFF2-40B4-BE49-F238E27FC236}">
                <a16:creationId xmlns:a16="http://schemas.microsoft.com/office/drawing/2014/main" id="{34F6F7E1-6074-F44E-8A29-1BF787E5734F}"/>
              </a:ext>
            </a:extLst>
          </p:cNvPr>
          <p:cNvSpPr/>
          <p:nvPr/>
        </p:nvSpPr>
        <p:spPr>
          <a:xfrm>
            <a:off x="704684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46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31AC03C-E2A6-1D4C-86C9-F75795A81BBE}"/>
              </a:ext>
            </a:extLst>
          </p:cNvPr>
          <p:cNvSpPr/>
          <p:nvPr/>
        </p:nvSpPr>
        <p:spPr>
          <a:xfrm>
            <a:off x="1821771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kan </a:t>
            </a:r>
          </a:p>
          <a:p>
            <a:pPr algn="ctr"/>
            <a:r>
              <a:rPr lang="nb-NO" sz="1500">
                <a:solidFill>
                  <a:schemeClr val="tx1"/>
                </a:solidFill>
              </a:rPr>
              <a:t>gå galt?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E3F22AB2-9278-C240-A87E-3C4ADE6F022B}"/>
              </a:ext>
            </a:extLst>
          </p:cNvPr>
          <p:cNvSpPr/>
          <p:nvPr/>
        </p:nvSpPr>
        <p:spPr>
          <a:xfrm>
            <a:off x="36149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>
                <a:solidFill>
                  <a:schemeClr val="tx1"/>
                </a:solidFill>
              </a:rPr>
              <a:t>Hvor galt kan det gå?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3A38E367-78C8-BC43-916A-5CB08E8DB6C4}"/>
              </a:ext>
            </a:extLst>
          </p:cNvPr>
          <p:cNvSpPr/>
          <p:nvPr/>
        </p:nvSpPr>
        <p:spPr>
          <a:xfrm>
            <a:off x="54437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>
                <a:solidFill>
                  <a:schemeClr val="tx1"/>
                </a:solidFill>
              </a:rPr>
              <a:t>Hva er gjort for å unngå at det går galt?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AD2F5EA3-9E53-FD4B-A2FD-2A7C3A5D2B50}"/>
              </a:ext>
            </a:extLst>
          </p:cNvPr>
          <p:cNvSpPr/>
          <p:nvPr/>
        </p:nvSpPr>
        <p:spPr>
          <a:xfrm>
            <a:off x="7248795" y="2610859"/>
            <a:ext cx="1452484" cy="1320662"/>
          </a:xfrm>
          <a:prstGeom prst="rect">
            <a:avLst/>
          </a:prstGeom>
          <a:solidFill>
            <a:srgbClr val="C9CE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b="1">
                <a:solidFill>
                  <a:schemeClr val="tx1"/>
                </a:solidFill>
              </a:rPr>
              <a:t>Er det nok?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9B8BB011-DE0B-4C45-BDDA-7F1052722D91}"/>
              </a:ext>
            </a:extLst>
          </p:cNvPr>
          <p:cNvSpPr/>
          <p:nvPr/>
        </p:nvSpPr>
        <p:spPr>
          <a:xfrm>
            <a:off x="90538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Oppfølging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87A719D7-84A9-4415-A8C3-9C83CCE6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Er r</a:t>
            </a:r>
            <a:r>
              <a:rPr lang="nb-SJ" dirty="0"/>
              <a:t>est-risiko</a:t>
            </a:r>
            <a:r>
              <a:rPr lang="nb-NO" dirty="0"/>
              <a:t>en </a:t>
            </a:r>
            <a:r>
              <a:rPr lang="nb-NO"/>
              <a:t>på akseptabelt nivå?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17559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0DC946-B03D-4FE9-8CBA-9ADB6C80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675"/>
            <a:ext cx="10972800" cy="1143000"/>
          </a:xfrm>
          <a:noFill/>
        </p:spPr>
        <p:txBody>
          <a:bodyPr>
            <a:normAutofit/>
          </a:bodyPr>
          <a:lstStyle/>
          <a:p>
            <a:r>
              <a:rPr lang="nb-SJ" dirty="0"/>
              <a:t>E</a:t>
            </a:r>
            <a:r>
              <a:rPr lang="nb-NO" dirty="0"/>
              <a:t>k</a:t>
            </a:r>
            <a:r>
              <a:rPr lang="nb-SJ" dirty="0"/>
              <a:t>s</a:t>
            </a:r>
            <a:r>
              <a:rPr lang="nb-NO" dirty="0"/>
              <a:t>e</a:t>
            </a:r>
            <a:r>
              <a:rPr lang="nb-SJ" dirty="0"/>
              <a:t>m</a:t>
            </a:r>
            <a:r>
              <a:rPr lang="nb-NO" dirty="0"/>
              <a:t>p</a:t>
            </a:r>
            <a:r>
              <a:rPr lang="nb-SJ" dirty="0"/>
              <a:t>e</a:t>
            </a:r>
            <a:r>
              <a:rPr lang="nb-NO" dirty="0"/>
              <a:t>l</a:t>
            </a:r>
            <a:r>
              <a:rPr lang="nb-SJ" dirty="0"/>
              <a:t> </a:t>
            </a:r>
            <a:r>
              <a:rPr lang="nb-NO" dirty="0"/>
              <a:t>a</a:t>
            </a:r>
            <a:r>
              <a:rPr lang="nb-SJ" dirty="0"/>
              <a:t>nsettelse, er det nok?</a:t>
            </a:r>
            <a:endParaRPr lang="nb-NO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660EF608-FF42-4F91-96F4-B4BECDDF5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103763"/>
              </p:ext>
            </p:extLst>
          </p:nvPr>
        </p:nvGraphicFramePr>
        <p:xfrm>
          <a:off x="609600" y="862012"/>
          <a:ext cx="10972800" cy="832814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98884">
                  <a:extLst>
                    <a:ext uri="{9D8B030D-6E8A-4147-A177-3AD203B41FA5}">
                      <a16:colId xmlns:a16="http://schemas.microsoft.com/office/drawing/2014/main" val="602556040"/>
                    </a:ext>
                  </a:extLst>
                </a:gridCol>
                <a:gridCol w="791196">
                  <a:extLst>
                    <a:ext uri="{9D8B030D-6E8A-4147-A177-3AD203B41FA5}">
                      <a16:colId xmlns:a16="http://schemas.microsoft.com/office/drawing/2014/main" val="1988339957"/>
                    </a:ext>
                  </a:extLst>
                </a:gridCol>
                <a:gridCol w="790266">
                  <a:extLst>
                    <a:ext uri="{9D8B030D-6E8A-4147-A177-3AD203B41FA5}">
                      <a16:colId xmlns:a16="http://schemas.microsoft.com/office/drawing/2014/main" val="3463902742"/>
                    </a:ext>
                  </a:extLst>
                </a:gridCol>
                <a:gridCol w="659175">
                  <a:extLst>
                    <a:ext uri="{9D8B030D-6E8A-4147-A177-3AD203B41FA5}">
                      <a16:colId xmlns:a16="http://schemas.microsoft.com/office/drawing/2014/main" val="840173070"/>
                    </a:ext>
                  </a:extLst>
                </a:gridCol>
                <a:gridCol w="3165715">
                  <a:extLst>
                    <a:ext uri="{9D8B030D-6E8A-4147-A177-3AD203B41FA5}">
                      <a16:colId xmlns:a16="http://schemas.microsoft.com/office/drawing/2014/main" val="2067336224"/>
                    </a:ext>
                  </a:extLst>
                </a:gridCol>
                <a:gridCol w="790266">
                  <a:extLst>
                    <a:ext uri="{9D8B030D-6E8A-4147-A177-3AD203B41FA5}">
                      <a16:colId xmlns:a16="http://schemas.microsoft.com/office/drawing/2014/main" val="1310802131"/>
                    </a:ext>
                  </a:extLst>
                </a:gridCol>
                <a:gridCol w="659175">
                  <a:extLst>
                    <a:ext uri="{9D8B030D-6E8A-4147-A177-3AD203B41FA5}">
                      <a16:colId xmlns:a16="http://schemas.microsoft.com/office/drawing/2014/main" val="2398540723"/>
                    </a:ext>
                  </a:extLst>
                </a:gridCol>
                <a:gridCol w="663823">
                  <a:extLst>
                    <a:ext uri="{9D8B030D-6E8A-4147-A177-3AD203B41FA5}">
                      <a16:colId xmlns:a16="http://schemas.microsoft.com/office/drawing/2014/main" val="1304532463"/>
                    </a:ext>
                  </a:extLst>
                </a:gridCol>
                <a:gridCol w="554300">
                  <a:extLst>
                    <a:ext uri="{9D8B030D-6E8A-4147-A177-3AD203B41FA5}">
                      <a16:colId xmlns:a16="http://schemas.microsoft.com/office/drawing/2014/main" val="2785361625"/>
                    </a:ext>
                  </a:extLst>
                </a:gridCol>
              </a:tblGrid>
              <a:tr h="515634">
                <a:tc>
                  <a:txBody>
                    <a:bodyPr/>
                    <a:lstStyle/>
                    <a:p>
                      <a:pPr marR="8699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1. Hva kan gå galt?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2. Hvor galt kan det gå?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7937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3. Hva har vi gjort for å unngå at det går galt?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4.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Er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det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nok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?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638143"/>
                  </a:ext>
                </a:extLst>
              </a:tr>
              <a:tr h="390865">
                <a:tc>
                  <a:txBody>
                    <a:bodyPr/>
                    <a:lstStyle/>
                    <a:p>
                      <a:pPr marR="194945" algn="ctr"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Identifisert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Iboende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8740" marR="78105" algn="ctr">
                        <a:spcAft>
                          <a:spcPts val="0"/>
                        </a:spcAft>
                      </a:pPr>
                      <a:r>
                        <a:rPr lang="nb-NO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Etablerte kontroller/ tiltak for å redusere 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Restrisiko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nb-SJ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/</a:t>
                      </a:r>
                    </a:p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nb-NO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565970"/>
                  </a:ext>
                </a:extLst>
              </a:tr>
              <a:tr h="8294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b-NO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04775" marR="100965" algn="ctr"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Sann- synlig- het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85725" indent="-31115" algn="ctr"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Konse- kvens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77470" algn="ctr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87630" algn="ctr">
                        <a:spcAft>
                          <a:spcPts val="0"/>
                        </a:spcAft>
                      </a:pPr>
                      <a:r>
                        <a:rPr lang="nb-SJ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ann- synlig- het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100965" marR="59690" indent="-31115" algn="ctr"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Konse- kvens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97155" algn="ctr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97155" algn="ctr"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021981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 i forkant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old, organisatorisk tilhørighet, 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ønns- og arbeidsvilkå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f</a:t>
                      </a:r>
                      <a:r>
                        <a:rPr lang="nb-NO" sz="1100" dirty="0">
                          <a:latin typeface="+mj-lt"/>
                        </a:rPr>
                        <a:t>ø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årlig utlysningstekst, «feil» 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og uklare forventninger</a:t>
                      </a:r>
                      <a:endParaRPr lang="nb-NO" sz="1100" dirty="0">
                        <a:latin typeface="+mj-l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Personalavd har utarbeidet sjekkliste som sk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gjennomgå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, leder, oppgaver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kontrolleres. 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1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a</a:t>
                      </a: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805746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i 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unngjør stillingen </a:t>
                      </a:r>
                      <a:r>
                        <a:rPr lang="nb-NO" sz="1100" dirty="0">
                          <a:latin typeface="+mj-lt"/>
                        </a:rPr>
                        <a:t>å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å 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å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vi glipp av søkere vi ønsker oss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sen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Høy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 (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x.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ast rutine,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aktuell leder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R. 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1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a</a:t>
                      </a: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243991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nb-SJ" sz="1100" dirty="0">
                          <a:effectLst/>
                          <a:latin typeface="+mj-lt"/>
                        </a:rPr>
                        <a:t>Usyst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k 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v</a:t>
                      </a:r>
                      <a:r>
                        <a:rPr lang="nb-NO" sz="1100" dirty="0">
                          <a:latin typeface="+mj-lt"/>
                        </a:rPr>
                        <a:t>j</a:t>
                      </a:r>
                      <a:r>
                        <a:rPr lang="nb-SJ" sz="1100" dirty="0">
                          <a:latin typeface="+mj-lt"/>
                        </a:rPr>
                        <a:t>u medfører at vi ikke får sjekket kandidatene godt, 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j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b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ø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e, og risiko for at kandidater 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p</a:t>
                      </a:r>
                      <a:r>
                        <a:rPr lang="nb-NO" sz="1100" dirty="0">
                          <a:latin typeface="+mj-lt"/>
                        </a:rPr>
                        <a:t>p</a:t>
                      </a:r>
                      <a:r>
                        <a:rPr lang="nb-SJ" sz="1100" dirty="0">
                          <a:latin typeface="+mj-lt"/>
                        </a:rPr>
                        <a:t>f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ø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di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Ikke noe felles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kommuna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Bør sjekkes opp næ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ier det å være formøter mellom leder, tillitsvalgt og personal for å forbere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2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4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8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i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12277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i 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ter å gjøre referanseintervju, sjekke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u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j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r, 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v også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p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t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å 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i 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t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å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å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 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. I tillegg er det risiko for at vi ansetter person uten tilstrekkelig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l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lkompetanse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h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t. Dette kan medføre fare fo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hos brukere,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ovbrudd, 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p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ø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ø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 tap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y,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Innenfor barne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b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innhen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b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dette.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Gjennomføring av referanseintervju er det ikke noe fa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Som hovedregel ikke sjekk av attester og vitmemål,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utoriasjon/fagutdanning. Der avklarer person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gang hve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Doku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legges i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for tilsetting/personalma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5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15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0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i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581128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514889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792895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651020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758473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985832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53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9681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BCE937-6E0F-4078-9494-12B980A7B3E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nb-NO" dirty="0">
                <a:solidFill>
                  <a:srgbClr val="002060"/>
                </a:solidFill>
              </a:rPr>
              <a:t>Steg 4b: Vurdere restrisiko</a:t>
            </a:r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6F141D6D-57DB-4B6E-AED2-10AE505B17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495660"/>
            <a:ext cx="5789123" cy="4414252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Avslutt med å svare JA eller NEI på spørsmålet «Er det nok?»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63DBB2A9-F6CE-40DC-9F0C-85F14939D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3255401"/>
            <a:ext cx="5692048" cy="3236008"/>
          </a:xfrm>
          <a:prstGeom prst="rect">
            <a:avLst/>
          </a:prstGeom>
        </p:spPr>
      </p:pic>
      <p:sp>
        <p:nvSpPr>
          <p:cNvPr id="11" name="Likebent trekant 10">
            <a:extLst>
              <a:ext uri="{FF2B5EF4-FFF2-40B4-BE49-F238E27FC236}">
                <a16:creationId xmlns:a16="http://schemas.microsoft.com/office/drawing/2014/main" id="{6B4442BE-E0CF-4024-97A1-29DB26B4A756}"/>
              </a:ext>
            </a:extLst>
          </p:cNvPr>
          <p:cNvSpPr/>
          <p:nvPr/>
        </p:nvSpPr>
        <p:spPr>
          <a:xfrm rot="16200000">
            <a:off x="4037520" y="2382677"/>
            <a:ext cx="4895606" cy="3121559"/>
          </a:xfrm>
          <a:prstGeom prst="triangle">
            <a:avLst>
              <a:gd name="adj" fmla="val 59892"/>
            </a:avLst>
          </a:prstGeom>
          <a:solidFill>
            <a:srgbClr val="D9D9D9">
              <a:alpha val="36078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DE1C5A5A-3D1D-4F42-A3A4-593AE51B39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7931"/>
              </p:ext>
            </p:extLst>
          </p:nvPr>
        </p:nvGraphicFramePr>
        <p:xfrm>
          <a:off x="7949024" y="1542246"/>
          <a:ext cx="2667564" cy="484901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90266">
                  <a:extLst>
                    <a:ext uri="{9D8B030D-6E8A-4147-A177-3AD203B41FA5}">
                      <a16:colId xmlns:a16="http://schemas.microsoft.com/office/drawing/2014/main" val="1310802131"/>
                    </a:ext>
                  </a:extLst>
                </a:gridCol>
                <a:gridCol w="659175">
                  <a:extLst>
                    <a:ext uri="{9D8B030D-6E8A-4147-A177-3AD203B41FA5}">
                      <a16:colId xmlns:a16="http://schemas.microsoft.com/office/drawing/2014/main" val="2398540723"/>
                    </a:ext>
                  </a:extLst>
                </a:gridCol>
                <a:gridCol w="663823">
                  <a:extLst>
                    <a:ext uri="{9D8B030D-6E8A-4147-A177-3AD203B41FA5}">
                      <a16:colId xmlns:a16="http://schemas.microsoft.com/office/drawing/2014/main" val="1304532463"/>
                    </a:ext>
                  </a:extLst>
                </a:gridCol>
                <a:gridCol w="554300">
                  <a:extLst>
                    <a:ext uri="{9D8B030D-6E8A-4147-A177-3AD203B41FA5}">
                      <a16:colId xmlns:a16="http://schemas.microsoft.com/office/drawing/2014/main" val="2785361625"/>
                    </a:ext>
                  </a:extLst>
                </a:gridCol>
              </a:tblGrid>
              <a:tr h="515634">
                <a:tc gridSpan="4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4.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Er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det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nok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?</a:t>
                      </a:r>
                      <a:endParaRPr lang="nb-NO" sz="18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638143"/>
                  </a:ext>
                </a:extLst>
              </a:tr>
              <a:tr h="39086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Restrisiko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nb-SJ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/</a:t>
                      </a:r>
                    </a:p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nb-NO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565970"/>
                  </a:ext>
                </a:extLst>
              </a:tr>
              <a:tr h="829411">
                <a:tc>
                  <a:txBody>
                    <a:bodyPr/>
                    <a:lstStyle/>
                    <a:p>
                      <a:pPr marL="86995" marR="87630" algn="ctr">
                        <a:spcAft>
                          <a:spcPts val="0"/>
                        </a:spcAft>
                      </a:pPr>
                      <a:r>
                        <a:rPr lang="nb-SJ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ann- synlig- het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100965" marR="59690" indent="-31115" algn="ctr"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Konse- kvens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97155" algn="ctr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97155" algn="ctr"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021981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805746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243991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12277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581128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514889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792895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651020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758473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985832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53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7159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BD68A5-8E3A-496C-A3BB-3777905A6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SJ"/>
              <a:t>R</a:t>
            </a:r>
            <a:r>
              <a:rPr lang="nb-NO"/>
              <a:t>i</a:t>
            </a:r>
            <a:r>
              <a:rPr lang="nb-SJ"/>
              <a:t>s</a:t>
            </a:r>
            <a:r>
              <a:rPr lang="nb-NO"/>
              <a:t>i</a:t>
            </a:r>
            <a:r>
              <a:rPr lang="nb-SJ"/>
              <a:t>k</a:t>
            </a:r>
            <a:r>
              <a:rPr lang="nb-NO"/>
              <a:t>o</a:t>
            </a:r>
            <a:r>
              <a:rPr lang="nb-SJ"/>
              <a:t>b</a:t>
            </a:r>
            <a:r>
              <a:rPr lang="nb-NO"/>
              <a:t>a</a:t>
            </a:r>
            <a:r>
              <a:rPr lang="nb-SJ"/>
              <a:t>s</a:t>
            </a:r>
            <a:r>
              <a:rPr lang="nb-NO"/>
              <a:t>e</a:t>
            </a:r>
            <a:r>
              <a:rPr lang="nb-SJ"/>
              <a:t>rt internkontroll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91D260-DA7B-4AC7-AE0F-27D7E2B2EEC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759226"/>
            <a:ext cx="8574156" cy="4150686"/>
          </a:xfrm>
        </p:spPr>
        <p:txBody>
          <a:bodyPr/>
          <a:lstStyle/>
          <a:p>
            <a:r>
              <a:rPr lang="nb-SJ" dirty="0"/>
              <a:t>F</a:t>
            </a:r>
            <a:r>
              <a:rPr lang="nb-NO" dirty="0"/>
              <a:t>o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b</a:t>
            </a:r>
            <a:r>
              <a:rPr lang="nb-NO" dirty="0"/>
              <a:t>y</a:t>
            </a:r>
            <a:r>
              <a:rPr lang="nb-SJ" dirty="0"/>
              <a:t>g</a:t>
            </a:r>
            <a:r>
              <a:rPr lang="nb-NO" dirty="0"/>
              <a:t>g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d</a:t>
            </a:r>
            <a:r>
              <a:rPr lang="nb-NO" dirty="0"/>
              <a:t>e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l</a:t>
            </a:r>
            <a:r>
              <a:rPr lang="nb-SJ" dirty="0"/>
              <a:t>l</a:t>
            </a:r>
          </a:p>
          <a:p>
            <a:r>
              <a:rPr lang="nb-SJ" dirty="0"/>
              <a:t>Unngå uønskede hende</a:t>
            </a:r>
            <a:r>
              <a:rPr lang="nb-NO" dirty="0"/>
              <a:t>l</a:t>
            </a:r>
            <a:r>
              <a:rPr lang="nb-SJ" dirty="0"/>
              <a:t>s</a:t>
            </a:r>
            <a:r>
              <a:rPr lang="nb-NO" dirty="0"/>
              <a:t>e</a:t>
            </a:r>
            <a:r>
              <a:rPr lang="nb-SJ" dirty="0"/>
              <a:t>r</a:t>
            </a:r>
            <a:endParaRPr lang="nb-NO" dirty="0"/>
          </a:p>
          <a:p>
            <a:r>
              <a:rPr lang="nb-NO" dirty="0"/>
              <a:t>Forebyggende internkontroll</a:t>
            </a:r>
          </a:p>
          <a:p>
            <a:r>
              <a:rPr lang="nb-SJ" dirty="0"/>
              <a:t>Risi</a:t>
            </a:r>
            <a:r>
              <a:rPr lang="nb-NO" dirty="0"/>
              <a:t>k</a:t>
            </a:r>
            <a:r>
              <a:rPr lang="nb-SJ" dirty="0"/>
              <a:t>oanalyse gir </a:t>
            </a:r>
            <a:r>
              <a:rPr lang="nb-NO" dirty="0"/>
              <a:t>t</a:t>
            </a:r>
            <a:r>
              <a:rPr lang="nb-SJ" dirty="0"/>
              <a:t>i</a:t>
            </a:r>
            <a:r>
              <a:rPr lang="nb-NO" dirty="0"/>
              <a:t>l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k </a:t>
            </a:r>
            <a:r>
              <a:rPr lang="nb-NO" dirty="0"/>
              <a:t>b</a:t>
            </a:r>
            <a:r>
              <a:rPr lang="nb-SJ" dirty="0"/>
              <a:t>a</a:t>
            </a:r>
            <a:r>
              <a:rPr lang="nb-NO" dirty="0"/>
              <a:t>s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t </a:t>
            </a:r>
            <a:r>
              <a:rPr lang="nb-NO" dirty="0"/>
              <a:t>p</a:t>
            </a:r>
            <a:r>
              <a:rPr lang="nb-SJ" dirty="0"/>
              <a:t>å </a:t>
            </a:r>
            <a:r>
              <a:rPr lang="nb-NO" dirty="0"/>
              <a:t>v</a:t>
            </a:r>
            <a:r>
              <a:rPr lang="nb-SJ" dirty="0"/>
              <a:t>u</a:t>
            </a:r>
            <a:r>
              <a:rPr lang="nb-NO" dirty="0"/>
              <a:t>r</a:t>
            </a:r>
            <a:r>
              <a:rPr lang="nb-SJ" dirty="0"/>
              <a:t>d</a:t>
            </a:r>
            <a:r>
              <a:rPr lang="nb-NO" dirty="0"/>
              <a:t>e</a:t>
            </a:r>
            <a:r>
              <a:rPr lang="nb-SJ" dirty="0"/>
              <a:t>r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g</a:t>
            </a:r>
            <a:r>
              <a:rPr lang="nb-SJ" dirty="0"/>
              <a:t> i forkant</a:t>
            </a:r>
          </a:p>
          <a:p>
            <a:r>
              <a:rPr lang="nb-SJ" dirty="0"/>
              <a:t>Avvikshåndtering – </a:t>
            </a:r>
            <a:r>
              <a:rPr lang="nb-NO" dirty="0"/>
              <a:t>e</a:t>
            </a:r>
            <a:r>
              <a:rPr lang="nb-SJ" dirty="0"/>
              <a:t>r</a:t>
            </a:r>
            <a:r>
              <a:rPr lang="nb-NO" dirty="0"/>
              <a:t>f</a:t>
            </a:r>
            <a:r>
              <a:rPr lang="nb-SJ" dirty="0"/>
              <a:t>a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n</a:t>
            </a:r>
            <a:r>
              <a:rPr lang="nb-SJ" dirty="0"/>
              <a:t>g</a:t>
            </a:r>
            <a:r>
              <a:rPr lang="nb-NO" dirty="0"/>
              <a:t>s</a:t>
            </a:r>
            <a:r>
              <a:rPr lang="nb-SJ" dirty="0"/>
              <a:t>b</a:t>
            </a:r>
            <a:r>
              <a:rPr lang="nb-NO" dirty="0"/>
              <a:t>a</a:t>
            </a:r>
            <a:r>
              <a:rPr lang="nb-SJ" dirty="0"/>
              <a:t>s</a:t>
            </a:r>
            <a:r>
              <a:rPr lang="nb-NO" dirty="0"/>
              <a:t>e</a:t>
            </a:r>
            <a:r>
              <a:rPr lang="nb-SJ" dirty="0"/>
              <a:t>r</a:t>
            </a:r>
            <a:r>
              <a:rPr lang="nb-NO" dirty="0"/>
              <a:t>t</a:t>
            </a:r>
            <a:r>
              <a:rPr lang="nb-SJ" dirty="0"/>
              <a:t> tiltak og læring </a:t>
            </a:r>
          </a:p>
          <a:p>
            <a:r>
              <a:rPr lang="nb-NO" dirty="0"/>
              <a:t>Bidrar til trygghet og oversikt</a:t>
            </a:r>
          </a:p>
          <a:p>
            <a:endParaRPr lang="nb-SJ" dirty="0"/>
          </a:p>
        </p:txBody>
      </p:sp>
    </p:spTree>
    <p:extLst>
      <p:ext uri="{BB962C8B-B14F-4D97-AF65-F5344CB8AC3E}">
        <p14:creationId xmlns:p14="http://schemas.microsoft.com/office/powerpoint/2010/main" val="7953111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Oppfølging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461607"/>
            <a:ext cx="2750546" cy="2708434"/>
            <a:chOff x="7351922" y="-51836"/>
            <a:chExt cx="2750546" cy="2708434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8101920" y="-51836"/>
              <a:ext cx="1096313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7000" b="1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3111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6">
            <a:extLst>
              <a:ext uri="{FF2B5EF4-FFF2-40B4-BE49-F238E27FC236}">
                <a16:creationId xmlns:a16="http://schemas.microsoft.com/office/drawing/2014/main" id="{F6A0D7D8-C2B1-F941-A819-4109BE6B049B}"/>
              </a:ext>
            </a:extLst>
          </p:cNvPr>
          <p:cNvSpPr/>
          <p:nvPr/>
        </p:nvSpPr>
        <p:spPr>
          <a:xfrm>
            <a:off x="8762636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53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7">
            <a:extLst>
              <a:ext uri="{FF2B5EF4-FFF2-40B4-BE49-F238E27FC236}">
                <a16:creationId xmlns:a16="http://schemas.microsoft.com/office/drawing/2014/main" id="{6553AE89-B395-6B48-9BAD-A7A2A2DB3F26}"/>
              </a:ext>
            </a:extLst>
          </p:cNvPr>
          <p:cNvSpPr/>
          <p:nvPr/>
        </p:nvSpPr>
        <p:spPr>
          <a:xfrm>
            <a:off x="8855463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16">
            <a:extLst>
              <a:ext uri="{FF2B5EF4-FFF2-40B4-BE49-F238E27FC236}">
                <a16:creationId xmlns:a16="http://schemas.microsoft.com/office/drawing/2014/main" id="{947DD15A-B85F-084D-A956-01E73D50B50C}"/>
              </a:ext>
            </a:extLst>
          </p:cNvPr>
          <p:cNvSpPr/>
          <p:nvPr/>
        </p:nvSpPr>
        <p:spPr>
          <a:xfrm>
            <a:off x="1556250" y="3431610"/>
            <a:ext cx="9213036" cy="779857"/>
          </a:xfrm>
          <a:custGeom>
            <a:avLst/>
            <a:gdLst/>
            <a:ahLst/>
            <a:cxnLst/>
            <a:rect l="l" t="t" r="r" b="b"/>
            <a:pathLst>
              <a:path w="6001384" h="508000">
                <a:moveTo>
                  <a:pt x="5888062" y="0"/>
                </a:moveTo>
                <a:lnTo>
                  <a:pt x="5932128" y="8896"/>
                </a:lnTo>
                <a:lnTo>
                  <a:pt x="5968112" y="33158"/>
                </a:lnTo>
                <a:lnTo>
                  <a:pt x="5992374" y="69142"/>
                </a:lnTo>
                <a:lnTo>
                  <a:pt x="6001270" y="113207"/>
                </a:lnTo>
                <a:lnTo>
                  <a:pt x="6001270" y="394792"/>
                </a:lnTo>
                <a:lnTo>
                  <a:pt x="5992374" y="438862"/>
                </a:lnTo>
                <a:lnTo>
                  <a:pt x="5968112" y="474846"/>
                </a:lnTo>
                <a:lnTo>
                  <a:pt x="5932128" y="499105"/>
                </a:lnTo>
                <a:lnTo>
                  <a:pt x="5888062" y="508000"/>
                </a:lnTo>
                <a:lnTo>
                  <a:pt x="113207" y="508000"/>
                </a:lnTo>
                <a:lnTo>
                  <a:pt x="69142" y="499105"/>
                </a:lnTo>
                <a:lnTo>
                  <a:pt x="33158" y="474846"/>
                </a:lnTo>
                <a:lnTo>
                  <a:pt x="8896" y="438862"/>
                </a:lnTo>
                <a:lnTo>
                  <a:pt x="0" y="394792"/>
                </a:lnTo>
                <a:lnTo>
                  <a:pt x="0" y="113207"/>
                </a:lnTo>
                <a:lnTo>
                  <a:pt x="8896" y="69142"/>
                </a:lnTo>
                <a:lnTo>
                  <a:pt x="33158" y="33158"/>
                </a:lnTo>
                <a:lnTo>
                  <a:pt x="69142" y="8896"/>
                </a:lnTo>
                <a:lnTo>
                  <a:pt x="113207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17">
            <a:extLst>
              <a:ext uri="{FF2B5EF4-FFF2-40B4-BE49-F238E27FC236}">
                <a16:creationId xmlns:a16="http://schemas.microsoft.com/office/drawing/2014/main" id="{E05D979C-B2E1-214E-9548-0B97CB1BC635}"/>
              </a:ext>
            </a:extLst>
          </p:cNvPr>
          <p:cNvSpPr/>
          <p:nvPr/>
        </p:nvSpPr>
        <p:spPr>
          <a:xfrm>
            <a:off x="6104606" y="4112175"/>
            <a:ext cx="98457" cy="193988"/>
          </a:xfrm>
          <a:custGeom>
            <a:avLst/>
            <a:gdLst/>
            <a:ahLst/>
            <a:cxnLst/>
            <a:rect l="l" t="t" r="r" b="b"/>
            <a:pathLst>
              <a:path w="64135" h="126364">
                <a:moveTo>
                  <a:pt x="64122" y="125907"/>
                </a:moveTo>
                <a:lnTo>
                  <a:pt x="0" y="61785"/>
                </a:lnTo>
                <a:lnTo>
                  <a:pt x="61785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18">
            <a:extLst>
              <a:ext uri="{FF2B5EF4-FFF2-40B4-BE49-F238E27FC236}">
                <a16:creationId xmlns:a16="http://schemas.microsoft.com/office/drawing/2014/main" id="{32197961-02CD-A84E-9479-4715C6D83484}"/>
              </a:ext>
            </a:extLst>
          </p:cNvPr>
          <p:cNvSpPr/>
          <p:nvPr/>
        </p:nvSpPr>
        <p:spPr>
          <a:xfrm>
            <a:off x="3347485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19">
            <a:extLst>
              <a:ext uri="{FF2B5EF4-FFF2-40B4-BE49-F238E27FC236}">
                <a16:creationId xmlns:a16="http://schemas.microsoft.com/office/drawing/2014/main" id="{0BF78256-057E-3146-A877-FD5FA1567A00}"/>
              </a:ext>
            </a:extLst>
          </p:cNvPr>
          <p:cNvSpPr/>
          <p:nvPr/>
        </p:nvSpPr>
        <p:spPr>
          <a:xfrm>
            <a:off x="3440311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0">
            <a:extLst>
              <a:ext uri="{FF2B5EF4-FFF2-40B4-BE49-F238E27FC236}">
                <a16:creationId xmlns:a16="http://schemas.microsoft.com/office/drawing/2014/main" id="{8E7ACDA9-7F14-D641-AC0C-AF30CF67D7B0}"/>
              </a:ext>
            </a:extLst>
          </p:cNvPr>
          <p:cNvSpPr/>
          <p:nvPr/>
        </p:nvSpPr>
        <p:spPr>
          <a:xfrm>
            <a:off x="5145230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21">
            <a:extLst>
              <a:ext uri="{FF2B5EF4-FFF2-40B4-BE49-F238E27FC236}">
                <a16:creationId xmlns:a16="http://schemas.microsoft.com/office/drawing/2014/main" id="{D92A871F-908F-9942-9BEB-481918B9AF39}"/>
              </a:ext>
            </a:extLst>
          </p:cNvPr>
          <p:cNvSpPr/>
          <p:nvPr/>
        </p:nvSpPr>
        <p:spPr>
          <a:xfrm>
            <a:off x="523805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22">
            <a:extLst>
              <a:ext uri="{FF2B5EF4-FFF2-40B4-BE49-F238E27FC236}">
                <a16:creationId xmlns:a16="http://schemas.microsoft.com/office/drawing/2014/main" id="{A38F990E-6B15-4A4F-9BFF-F7D529F8BFDB}"/>
              </a:ext>
            </a:extLst>
          </p:cNvPr>
          <p:cNvSpPr/>
          <p:nvPr/>
        </p:nvSpPr>
        <p:spPr>
          <a:xfrm>
            <a:off x="6954018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23">
            <a:extLst>
              <a:ext uri="{FF2B5EF4-FFF2-40B4-BE49-F238E27FC236}">
                <a16:creationId xmlns:a16="http://schemas.microsoft.com/office/drawing/2014/main" id="{34F6F7E1-6074-F44E-8A29-1BF787E5734F}"/>
              </a:ext>
            </a:extLst>
          </p:cNvPr>
          <p:cNvSpPr/>
          <p:nvPr/>
        </p:nvSpPr>
        <p:spPr>
          <a:xfrm>
            <a:off x="704684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46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31AC03C-E2A6-1D4C-86C9-F75795A81BBE}"/>
              </a:ext>
            </a:extLst>
          </p:cNvPr>
          <p:cNvSpPr/>
          <p:nvPr/>
        </p:nvSpPr>
        <p:spPr>
          <a:xfrm>
            <a:off x="1821771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kan </a:t>
            </a:r>
          </a:p>
          <a:p>
            <a:pPr algn="ctr"/>
            <a:r>
              <a:rPr lang="nb-NO" sz="1500">
                <a:solidFill>
                  <a:schemeClr val="tx1"/>
                </a:solidFill>
              </a:rPr>
              <a:t>gå galt?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E3F22AB2-9278-C240-A87E-3C4ADE6F022B}"/>
              </a:ext>
            </a:extLst>
          </p:cNvPr>
          <p:cNvSpPr/>
          <p:nvPr/>
        </p:nvSpPr>
        <p:spPr>
          <a:xfrm>
            <a:off x="36149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>
                <a:solidFill>
                  <a:schemeClr val="tx1"/>
                </a:solidFill>
              </a:rPr>
              <a:t>Hvor galt kan det gå?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3A38E367-78C8-BC43-916A-5CB08E8DB6C4}"/>
              </a:ext>
            </a:extLst>
          </p:cNvPr>
          <p:cNvSpPr/>
          <p:nvPr/>
        </p:nvSpPr>
        <p:spPr>
          <a:xfrm>
            <a:off x="544374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>
                <a:solidFill>
                  <a:schemeClr val="tx1"/>
                </a:solidFill>
              </a:rPr>
              <a:t>Hva er gjort for å unngå at det går galt?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AD2F5EA3-9E53-FD4B-A2FD-2A7C3A5D2B50}"/>
              </a:ext>
            </a:extLst>
          </p:cNvPr>
          <p:cNvSpPr/>
          <p:nvPr/>
        </p:nvSpPr>
        <p:spPr>
          <a:xfrm>
            <a:off x="7248795" y="2610859"/>
            <a:ext cx="1452484" cy="13206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Er det nok?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9B8BB011-DE0B-4C45-BDDA-7F1052722D91}"/>
              </a:ext>
            </a:extLst>
          </p:cNvPr>
          <p:cNvSpPr/>
          <p:nvPr/>
        </p:nvSpPr>
        <p:spPr>
          <a:xfrm>
            <a:off x="9053845" y="2610859"/>
            <a:ext cx="1452484" cy="1320662"/>
          </a:xfrm>
          <a:prstGeom prst="rect">
            <a:avLst/>
          </a:prstGeom>
          <a:solidFill>
            <a:srgbClr val="E68F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tx1"/>
                </a:solidFill>
              </a:rPr>
              <a:t>Oppfølging</a:t>
            </a:r>
            <a:endParaRPr lang="nb-NO" sz="1400" b="1" dirty="0">
              <a:solidFill>
                <a:schemeClr val="tx1"/>
              </a:solidFill>
            </a:endParaRP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87A719D7-84A9-4415-A8C3-9C83CCE6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O</a:t>
            </a:r>
            <a:r>
              <a:rPr lang="nb-SJ" dirty="0"/>
              <a:t>p</a:t>
            </a:r>
            <a:r>
              <a:rPr lang="nb-NO" dirty="0"/>
              <a:t>p</a:t>
            </a:r>
            <a:r>
              <a:rPr lang="nb-SJ" dirty="0"/>
              <a:t>f</a:t>
            </a:r>
            <a:r>
              <a:rPr lang="nb-NO" dirty="0"/>
              <a:t>ø</a:t>
            </a:r>
            <a:r>
              <a:rPr lang="nb-SJ" dirty="0"/>
              <a:t>l</a:t>
            </a:r>
            <a:r>
              <a:rPr lang="nb-NO" dirty="0"/>
              <a:t>g</a:t>
            </a:r>
            <a:r>
              <a:rPr lang="nb-SJ" dirty="0"/>
              <a:t>i</a:t>
            </a:r>
            <a:r>
              <a:rPr lang="nb-NO" dirty="0"/>
              <a:t>n</a:t>
            </a:r>
            <a:r>
              <a:rPr lang="nb-SJ" dirty="0"/>
              <a:t>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202987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E37A21-A217-43FE-B385-84E6C85CF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Tips til oppfølging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EDDD7E6-A508-4B49-9FA6-E511370A419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0" y="1759226"/>
            <a:ext cx="9786729" cy="4150686"/>
          </a:xfrm>
        </p:spPr>
        <p:txBody>
          <a:bodyPr>
            <a:normAutofit/>
          </a:bodyPr>
          <a:lstStyle/>
          <a:p>
            <a:r>
              <a:rPr lang="nb-NO" dirty="0"/>
              <a:t>Vurder om det trengs nye rutiner, tiltak, arbeidsformer.</a:t>
            </a:r>
          </a:p>
          <a:p>
            <a:r>
              <a:rPr lang="nb-NO" dirty="0"/>
              <a:t>Husk at kontrollaktiviteter velges ut fra den risikoen de skal redusere: Gjør nok, men ikke for mye.</a:t>
            </a:r>
          </a:p>
          <a:p>
            <a:r>
              <a:rPr lang="nb-NO" dirty="0"/>
              <a:t>Har vi overflødige eller overlappende kontrolltiltak? Er det noe vi skal slutte med eller justere?</a:t>
            </a:r>
          </a:p>
          <a:p>
            <a:r>
              <a:rPr lang="nb-NO" dirty="0"/>
              <a:t>Kan vi «slå flere fluer i en smekk»?</a:t>
            </a:r>
          </a:p>
          <a:p>
            <a:r>
              <a:rPr lang="nb-NO" dirty="0"/>
              <a:t>Se på muligheten for å utnytte fagsystem bedre for å redusere manuell oppfølging.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978885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552B33-5841-4376-B483-E0FE7F607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SJ" dirty="0"/>
              <a:t>Risikovurdering og kvalitets</a:t>
            </a:r>
            <a:r>
              <a:rPr lang="nb-NO" dirty="0"/>
              <a:t>a</a:t>
            </a:r>
            <a:r>
              <a:rPr lang="nb-SJ" dirty="0"/>
              <a:t>r</a:t>
            </a:r>
            <a:r>
              <a:rPr lang="nb-NO" dirty="0"/>
              <a:t>b</a:t>
            </a:r>
            <a:r>
              <a:rPr lang="nb-SJ" dirty="0"/>
              <a:t>e</a:t>
            </a:r>
            <a:r>
              <a:rPr lang="nb-NO" dirty="0"/>
              <a:t>i</a:t>
            </a:r>
            <a:r>
              <a:rPr lang="nb-SJ" dirty="0"/>
              <a:t>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256AC90-3FD6-479A-8455-383BEED5950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759226"/>
            <a:ext cx="9349408" cy="4150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SJ" dirty="0"/>
              <a:t>Involvere </a:t>
            </a:r>
            <a:r>
              <a:rPr lang="nb-NO" dirty="0"/>
              <a:t>m</a:t>
            </a:r>
            <a:r>
              <a:rPr lang="nb-SJ" dirty="0"/>
              <a:t>e</a:t>
            </a:r>
            <a:r>
              <a:rPr lang="nb-NO" dirty="0"/>
              <a:t>d</a:t>
            </a:r>
            <a:r>
              <a:rPr lang="nb-SJ" dirty="0"/>
              <a:t>a</a:t>
            </a:r>
            <a:r>
              <a:rPr lang="nb-NO" dirty="0"/>
              <a:t>r</a:t>
            </a:r>
            <a:r>
              <a:rPr lang="nb-SJ" dirty="0"/>
              <a:t>b</a:t>
            </a:r>
            <a:r>
              <a:rPr lang="nb-NO" dirty="0"/>
              <a:t>e</a:t>
            </a:r>
            <a:r>
              <a:rPr lang="nb-SJ" dirty="0"/>
              <a:t>i</a:t>
            </a:r>
            <a:r>
              <a:rPr lang="nb-NO" dirty="0"/>
              <a:t>d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e  - </a:t>
            </a:r>
            <a:r>
              <a:rPr lang="nb-NO" dirty="0"/>
              <a:t>d</a:t>
            </a:r>
            <a:r>
              <a:rPr lang="nb-SJ" dirty="0"/>
              <a:t>e kjenner </a:t>
            </a:r>
            <a:r>
              <a:rPr lang="nb-NO" dirty="0"/>
              <a:t>o</a:t>
            </a:r>
            <a:r>
              <a:rPr lang="nb-SJ" dirty="0"/>
              <a:t>p</a:t>
            </a:r>
            <a:r>
              <a:rPr lang="nb-NO" dirty="0"/>
              <a:t>p</a:t>
            </a:r>
            <a:r>
              <a:rPr lang="nb-SJ" dirty="0"/>
              <a:t>g</a:t>
            </a:r>
            <a:r>
              <a:rPr lang="nb-NO" dirty="0"/>
              <a:t>a</a:t>
            </a:r>
            <a:r>
              <a:rPr lang="nb-SJ" dirty="0"/>
              <a:t>v</a:t>
            </a:r>
            <a:r>
              <a:rPr lang="nb-NO" dirty="0"/>
              <a:t>e</a:t>
            </a:r>
            <a:r>
              <a:rPr lang="nb-SJ" dirty="0"/>
              <a:t>n</a:t>
            </a:r>
            <a:r>
              <a:rPr lang="nb-NO" dirty="0"/>
              <a:t>e</a:t>
            </a:r>
            <a:r>
              <a:rPr lang="nb-SJ" dirty="0"/>
              <a:t>, </a:t>
            </a:r>
            <a:r>
              <a:rPr lang="nb-NO" dirty="0"/>
              <a:t>b</a:t>
            </a:r>
            <a:r>
              <a:rPr lang="nb-SJ" dirty="0"/>
              <a:t>r</a:t>
            </a:r>
            <a:r>
              <a:rPr lang="nb-NO" dirty="0"/>
              <a:t>u</a:t>
            </a:r>
            <a:r>
              <a:rPr lang="nb-SJ" dirty="0"/>
              <a:t>k</a:t>
            </a:r>
            <a:r>
              <a:rPr lang="nb-NO" dirty="0"/>
              <a:t>e</a:t>
            </a:r>
            <a:r>
              <a:rPr lang="nb-SJ" dirty="0"/>
              <a:t>r</a:t>
            </a:r>
            <a:r>
              <a:rPr lang="nb-NO" dirty="0"/>
              <a:t>n</a:t>
            </a:r>
            <a:r>
              <a:rPr lang="nb-SJ" dirty="0"/>
              <a:t>e og arbeidsprosessene</a:t>
            </a:r>
          </a:p>
          <a:p>
            <a:r>
              <a:rPr lang="nb-SJ" dirty="0"/>
              <a:t>O</a:t>
            </a:r>
            <a:r>
              <a:rPr lang="nb-NO" dirty="0"/>
              <a:t>p</a:t>
            </a:r>
            <a:r>
              <a:rPr lang="nb-SJ" dirty="0"/>
              <a:t>p</a:t>
            </a:r>
            <a:r>
              <a:rPr lang="nb-NO" dirty="0"/>
              <a:t>l</a:t>
            </a:r>
            <a:r>
              <a:rPr lang="nb-SJ" dirty="0"/>
              <a:t>æ</a:t>
            </a:r>
            <a:r>
              <a:rPr lang="nb-NO" dirty="0"/>
              <a:t>r</a:t>
            </a:r>
            <a:r>
              <a:rPr lang="nb-SJ" dirty="0"/>
              <a:t>i</a:t>
            </a:r>
            <a:r>
              <a:rPr lang="nb-NO" dirty="0"/>
              <a:t>n</a:t>
            </a:r>
            <a:r>
              <a:rPr lang="nb-SJ" dirty="0"/>
              <a:t>g, kollegastøtte, 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m</a:t>
            </a:r>
            <a:r>
              <a:rPr lang="nb-SJ" dirty="0"/>
              <a:t>p</a:t>
            </a:r>
            <a:r>
              <a:rPr lang="nb-NO" dirty="0"/>
              <a:t>e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n</a:t>
            </a:r>
            <a:r>
              <a:rPr lang="nb-NO" dirty="0"/>
              <a:t>s</a:t>
            </a:r>
            <a:r>
              <a:rPr lang="nb-SJ" dirty="0"/>
              <a:t>e</a:t>
            </a:r>
          </a:p>
          <a:p>
            <a:r>
              <a:rPr lang="nb-SJ" dirty="0"/>
              <a:t>Verktøy eller hjelpemidler</a:t>
            </a:r>
          </a:p>
          <a:p>
            <a:r>
              <a:rPr lang="nb-SJ" dirty="0"/>
              <a:t>Overlappende kontroller</a:t>
            </a:r>
          </a:p>
          <a:p>
            <a:r>
              <a:rPr lang="nb-SJ" dirty="0"/>
              <a:t>U</a:t>
            </a:r>
            <a:r>
              <a:rPr lang="nb-NO" dirty="0"/>
              <a:t>n</a:t>
            </a:r>
            <a:r>
              <a:rPr lang="nb-SJ" dirty="0"/>
              <a:t>ø</a:t>
            </a:r>
            <a:r>
              <a:rPr lang="nb-NO" dirty="0"/>
              <a:t>d</a:t>
            </a:r>
            <a:r>
              <a:rPr lang="nb-SJ" dirty="0"/>
              <a:t>v</a:t>
            </a:r>
            <a:r>
              <a:rPr lang="nb-NO" dirty="0"/>
              <a:t>e</a:t>
            </a:r>
            <a:r>
              <a:rPr lang="nb-SJ" dirty="0"/>
              <a:t>n</a:t>
            </a:r>
            <a:r>
              <a:rPr lang="nb-NO" dirty="0"/>
              <a:t>d</a:t>
            </a:r>
            <a:r>
              <a:rPr lang="nb-SJ" dirty="0"/>
              <a:t>i</a:t>
            </a:r>
            <a:r>
              <a:rPr lang="nb-NO" dirty="0"/>
              <a:t>g</a:t>
            </a:r>
            <a:r>
              <a:rPr lang="nb-SJ" dirty="0"/>
              <a:t>e rutiner</a:t>
            </a:r>
          </a:p>
          <a:p>
            <a:r>
              <a:rPr lang="nb-SJ" dirty="0"/>
              <a:t>Kan vi «slå flere fluer i en smekk»?</a:t>
            </a:r>
          </a:p>
          <a:p>
            <a:r>
              <a:rPr lang="nb-SJ" dirty="0"/>
              <a:t>Utnytte fagsystem bedre for å redusere manuell oppfølging</a:t>
            </a:r>
          </a:p>
          <a:p>
            <a:endParaRPr lang="nb-SJ" dirty="0"/>
          </a:p>
          <a:p>
            <a:endParaRPr lang="nb-SJ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306747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962EAB-11EB-4ACE-9FC7-276774705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64A2BE0-E91A-4547-90C9-E481717935B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nb-NO" dirty="0"/>
              <a:t>Hvilken type </a:t>
            </a:r>
            <a:r>
              <a:rPr lang="nb-SJ" dirty="0"/>
              <a:t>internkontrolltiltak er </a:t>
            </a:r>
            <a:r>
              <a:rPr lang="nb-NO" dirty="0"/>
              <a:t>best egnet? </a:t>
            </a:r>
          </a:p>
          <a:p>
            <a:pPr lvl="0" fontAlgn="base"/>
            <a:r>
              <a:rPr lang="nb-NO" dirty="0"/>
              <a:t>Hvor ofte skal </a:t>
            </a:r>
            <a:r>
              <a:rPr lang="nb-SJ" dirty="0"/>
              <a:t>tiltaket/</a:t>
            </a:r>
            <a:r>
              <a:rPr lang="nb-NO" dirty="0"/>
              <a:t>kontrollen gjennomføres? </a:t>
            </a:r>
          </a:p>
          <a:p>
            <a:pPr lvl="0" fontAlgn="base"/>
            <a:r>
              <a:rPr lang="nb-NO" dirty="0"/>
              <a:t>Hvem skal utføre?</a:t>
            </a:r>
          </a:p>
          <a:p>
            <a:pPr lvl="0" fontAlgn="base"/>
            <a:r>
              <a:rPr lang="nb-NO" dirty="0"/>
              <a:t>Hvordan skal </a:t>
            </a:r>
            <a:r>
              <a:rPr lang="nb-SJ" dirty="0"/>
              <a:t>intern</a:t>
            </a:r>
            <a:r>
              <a:rPr lang="nb-NO" dirty="0"/>
              <a:t>kontrollen dokumenteres? </a:t>
            </a:r>
          </a:p>
          <a:p>
            <a:pPr lvl="0" fontAlgn="base"/>
            <a:r>
              <a:rPr lang="nb-NO" dirty="0"/>
              <a:t>Skal det være krav om dokumentasjon av at internkontrollen blir gjennomført? </a:t>
            </a:r>
          </a:p>
          <a:p>
            <a:pPr lvl="0" fontAlgn="base"/>
            <a:r>
              <a:rPr lang="nb-NO" dirty="0"/>
              <a:t>Skal det </a:t>
            </a:r>
            <a:r>
              <a:rPr lang="nb-SJ" dirty="0"/>
              <a:t>r</a:t>
            </a:r>
            <a:r>
              <a:rPr lang="nb-NO" dirty="0"/>
              <a:t>a</a:t>
            </a:r>
            <a:r>
              <a:rPr lang="nb-SJ" dirty="0"/>
              <a:t>p</a:t>
            </a:r>
            <a:r>
              <a:rPr lang="nb-NO" dirty="0"/>
              <a:t>p</a:t>
            </a:r>
            <a:r>
              <a:rPr lang="nb-SJ" dirty="0"/>
              <a:t>o</a:t>
            </a:r>
            <a:r>
              <a:rPr lang="nb-NO" dirty="0"/>
              <a:t>r</a:t>
            </a:r>
            <a:r>
              <a:rPr lang="nb-SJ" dirty="0"/>
              <a:t>t</a:t>
            </a:r>
            <a:r>
              <a:rPr lang="nb-NO" dirty="0"/>
              <a:t>e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s </a:t>
            </a:r>
            <a:r>
              <a:rPr lang="nb-NO" dirty="0"/>
              <a:t>p</a:t>
            </a:r>
            <a:r>
              <a:rPr lang="nb-SJ" dirty="0"/>
              <a:t>å </a:t>
            </a:r>
            <a:r>
              <a:rPr lang="nb-NO" dirty="0"/>
              <a:t>r</a:t>
            </a:r>
            <a:r>
              <a:rPr lang="nb-SJ" dirty="0"/>
              <a:t>e</a:t>
            </a:r>
            <a:r>
              <a:rPr lang="nb-NO" dirty="0"/>
              <a:t>s</a:t>
            </a:r>
            <a:r>
              <a:rPr lang="nb-SJ" dirty="0"/>
              <a:t>u</a:t>
            </a:r>
            <a:r>
              <a:rPr lang="nb-NO" dirty="0"/>
              <a:t>l</a:t>
            </a:r>
            <a:r>
              <a:rPr lang="nb-SJ" dirty="0"/>
              <a:t>t</a:t>
            </a:r>
            <a:r>
              <a:rPr lang="nb-NO" dirty="0"/>
              <a:t>a</a:t>
            </a:r>
            <a:r>
              <a:rPr lang="nb-SJ" dirty="0"/>
              <a:t>t og effekt</a:t>
            </a:r>
            <a:r>
              <a:rPr lang="nb-NO" dirty="0"/>
              <a:t>, </a:t>
            </a:r>
            <a:r>
              <a:rPr lang="nb-SJ" dirty="0"/>
              <a:t>eller kun på </a:t>
            </a:r>
            <a:r>
              <a:rPr lang="nb-NO" dirty="0"/>
              <a:t>aktivitet? </a:t>
            </a:r>
          </a:p>
          <a:p>
            <a:r>
              <a:rPr lang="nb-NO" dirty="0"/>
              <a:t>Hvilken leder er ansvarlig? </a:t>
            </a:r>
          </a:p>
        </p:txBody>
      </p:sp>
    </p:spTree>
    <p:extLst>
      <p:ext uri="{BB962C8B-B14F-4D97-AF65-F5344CB8AC3E}">
        <p14:creationId xmlns:p14="http://schemas.microsoft.com/office/powerpoint/2010/main" val="32958570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91CB3F86-8E3C-41F9-B8EF-7B0B2CE6FA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588228"/>
              </p:ext>
            </p:extLst>
          </p:nvPr>
        </p:nvGraphicFramePr>
        <p:xfrm>
          <a:off x="708991" y="955744"/>
          <a:ext cx="10972800" cy="825726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486967">
                  <a:extLst>
                    <a:ext uri="{9D8B030D-6E8A-4147-A177-3AD203B41FA5}">
                      <a16:colId xmlns:a16="http://schemas.microsoft.com/office/drawing/2014/main" val="2631212483"/>
                    </a:ext>
                  </a:extLst>
                </a:gridCol>
                <a:gridCol w="424555">
                  <a:extLst>
                    <a:ext uri="{9D8B030D-6E8A-4147-A177-3AD203B41FA5}">
                      <a16:colId xmlns:a16="http://schemas.microsoft.com/office/drawing/2014/main" val="2803730547"/>
                    </a:ext>
                  </a:extLst>
                </a:gridCol>
                <a:gridCol w="450377">
                  <a:extLst>
                    <a:ext uri="{9D8B030D-6E8A-4147-A177-3AD203B41FA5}">
                      <a16:colId xmlns:a16="http://schemas.microsoft.com/office/drawing/2014/main" val="3714904072"/>
                    </a:ext>
                  </a:extLst>
                </a:gridCol>
                <a:gridCol w="436728">
                  <a:extLst>
                    <a:ext uri="{9D8B030D-6E8A-4147-A177-3AD203B41FA5}">
                      <a16:colId xmlns:a16="http://schemas.microsoft.com/office/drawing/2014/main" val="3386945522"/>
                    </a:ext>
                  </a:extLst>
                </a:gridCol>
                <a:gridCol w="3125337">
                  <a:extLst>
                    <a:ext uri="{9D8B030D-6E8A-4147-A177-3AD203B41FA5}">
                      <a16:colId xmlns:a16="http://schemas.microsoft.com/office/drawing/2014/main" val="3658914790"/>
                    </a:ext>
                  </a:extLst>
                </a:gridCol>
                <a:gridCol w="545911">
                  <a:extLst>
                    <a:ext uri="{9D8B030D-6E8A-4147-A177-3AD203B41FA5}">
                      <a16:colId xmlns:a16="http://schemas.microsoft.com/office/drawing/2014/main" val="1645838697"/>
                    </a:ext>
                  </a:extLst>
                </a:gridCol>
                <a:gridCol w="491319">
                  <a:extLst>
                    <a:ext uri="{9D8B030D-6E8A-4147-A177-3AD203B41FA5}">
                      <a16:colId xmlns:a16="http://schemas.microsoft.com/office/drawing/2014/main" val="2940175744"/>
                    </a:ext>
                  </a:extLst>
                </a:gridCol>
                <a:gridCol w="545910">
                  <a:extLst>
                    <a:ext uri="{9D8B030D-6E8A-4147-A177-3AD203B41FA5}">
                      <a16:colId xmlns:a16="http://schemas.microsoft.com/office/drawing/2014/main" val="2162462447"/>
                    </a:ext>
                  </a:extLst>
                </a:gridCol>
                <a:gridCol w="1444749">
                  <a:extLst>
                    <a:ext uri="{9D8B030D-6E8A-4147-A177-3AD203B41FA5}">
                      <a16:colId xmlns:a16="http://schemas.microsoft.com/office/drawing/2014/main" val="863993349"/>
                    </a:ext>
                  </a:extLst>
                </a:gridCol>
                <a:gridCol w="564712">
                  <a:extLst>
                    <a:ext uri="{9D8B030D-6E8A-4147-A177-3AD203B41FA5}">
                      <a16:colId xmlns:a16="http://schemas.microsoft.com/office/drawing/2014/main" val="500076284"/>
                    </a:ext>
                  </a:extLst>
                </a:gridCol>
                <a:gridCol w="456235">
                  <a:extLst>
                    <a:ext uri="{9D8B030D-6E8A-4147-A177-3AD203B41FA5}">
                      <a16:colId xmlns:a16="http://schemas.microsoft.com/office/drawing/2014/main" val="2667375853"/>
                    </a:ext>
                  </a:extLst>
                </a:gridCol>
              </a:tblGrid>
              <a:tr h="515634">
                <a:tc>
                  <a:txBody>
                    <a:bodyPr/>
                    <a:lstStyle/>
                    <a:p>
                      <a:pPr marR="8699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1. Hva kan gå galt?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2. Hvor galt kan det gå?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79375" algn="ctr">
                        <a:lnSpc>
                          <a:spcPct val="11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nb-NO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3. Hva har vi gjort for å unngå at det går galt?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4. Er det nok?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5. </a:t>
                      </a:r>
                      <a:r>
                        <a:rPr lang="en-US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Oppfølging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050745"/>
                  </a:ext>
                </a:extLst>
              </a:tr>
              <a:tr h="390865">
                <a:tc>
                  <a:txBody>
                    <a:bodyPr/>
                    <a:lstStyle/>
                    <a:p>
                      <a:pPr marR="194945" algn="ctr"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Identifisert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Iboende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8740" marR="78105" algn="ctr">
                        <a:spcAft>
                          <a:spcPts val="0"/>
                        </a:spcAft>
                      </a:pPr>
                      <a:r>
                        <a:rPr lang="nb-NO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Etablerte kontroller/ tiltak for å redusere 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Restrisiko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86995" algn="ctr">
                        <a:spcAft>
                          <a:spcPts val="0"/>
                        </a:spcAft>
                      </a:pPr>
                      <a:r>
                        <a:rPr lang="nb-NO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Nye eller endrede 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  <a:p>
                      <a:pPr marR="86995" algn="ctr">
                        <a:spcAft>
                          <a:spcPts val="0"/>
                        </a:spcAft>
                      </a:pPr>
                      <a:r>
                        <a:rPr lang="nb-NO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internkontrollaktiviteter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080328"/>
                  </a:ext>
                </a:extLst>
              </a:tr>
              <a:tr h="4080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b-NO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04775" marR="10096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Sann- synlig- het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85725" indent="-3111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Konse- kvens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marL="77470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87630" algn="ctr">
                        <a:spcAft>
                          <a:spcPts val="0"/>
                        </a:spcAft>
                      </a:pPr>
                      <a:r>
                        <a:rPr lang="nb-SJ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ann- synlig- het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100965" marR="59690" indent="-3111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Konse- kvens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9715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Risiko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 marL="142240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Hva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80645" indent="5905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An- svarlig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 marL="13525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Frist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034180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 i forkant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old, organisatorisk tilhørighet, 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ønns- og arbeidsvilkå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f</a:t>
                      </a:r>
                      <a:r>
                        <a:rPr lang="nb-NO" sz="1100" dirty="0">
                          <a:latin typeface="+mj-lt"/>
                        </a:rPr>
                        <a:t>ø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årlig utlysningstekst, «feil» 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og uklare forventninger</a:t>
                      </a:r>
                      <a:endParaRPr lang="nb-NO" sz="1100" dirty="0">
                        <a:latin typeface="+mj-l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Personalavd har utarbeidet sjekkliste som sk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gjennomgå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y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, leder, oppgaver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kontrolleres. 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1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992712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i 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unngjør stillingen </a:t>
                      </a:r>
                      <a:r>
                        <a:rPr lang="nb-NO" sz="1100" dirty="0">
                          <a:latin typeface="+mj-lt"/>
                        </a:rPr>
                        <a:t>å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å 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å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vi glipp av søkere vi ønsker oss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sen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Høy</a:t>
                      </a:r>
                      <a:endParaRPr lang="nb-NO" sz="1100" dirty="0">
                        <a:effectLst/>
                        <a:latin typeface="+mj-l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 (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x.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x)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ast rutine,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aktuell leder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R. 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1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979124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nb-SJ" sz="1100" dirty="0">
                          <a:effectLst/>
                          <a:latin typeface="+mj-lt"/>
                        </a:rPr>
                        <a:t>Usyst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k 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v</a:t>
                      </a:r>
                      <a:r>
                        <a:rPr lang="nb-NO" sz="1100" dirty="0">
                          <a:latin typeface="+mj-lt"/>
                        </a:rPr>
                        <a:t>j</a:t>
                      </a:r>
                      <a:r>
                        <a:rPr lang="nb-SJ" sz="1100" dirty="0">
                          <a:latin typeface="+mj-lt"/>
                        </a:rPr>
                        <a:t>u medfører at vi ikke får sjekket kandidatene godt, 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j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b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ø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e, og risiko for at kandidater 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p</a:t>
                      </a:r>
                      <a:r>
                        <a:rPr lang="nb-NO" sz="1100" dirty="0">
                          <a:latin typeface="+mj-lt"/>
                        </a:rPr>
                        <a:t>p</a:t>
                      </a:r>
                      <a:r>
                        <a:rPr lang="nb-SJ" sz="1100" dirty="0">
                          <a:latin typeface="+mj-lt"/>
                        </a:rPr>
                        <a:t>f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ø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di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Ikke noe felles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kommuna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Bør sjekkes opp næ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ier det å være formøter mellom leder, tillitsvalgt og personal for å forbere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2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4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8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for intervju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Utpeke «ressurs»-person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e/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1.9.20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200707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i 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ter å gjøre referanseintervju, sjekke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u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j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r, 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v også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p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t </a:t>
                      </a:r>
                      <a:r>
                        <a:rPr lang="nb-NO" sz="1100" dirty="0">
                          <a:latin typeface="+mj-lt"/>
                        </a:rPr>
                        <a:t>s</a:t>
                      </a:r>
                      <a:r>
                        <a:rPr lang="nb-SJ" sz="1100" dirty="0">
                          <a:latin typeface="+mj-lt"/>
                        </a:rPr>
                        <a:t>å 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i 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t 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å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g</a:t>
                      </a:r>
                      <a:r>
                        <a:rPr lang="nb-SJ" sz="1100" dirty="0">
                          <a:latin typeface="+mj-lt"/>
                        </a:rPr>
                        <a:t>r</a:t>
                      </a:r>
                      <a:r>
                        <a:rPr lang="nb-NO" sz="1100" dirty="0">
                          <a:latin typeface="+mj-lt"/>
                        </a:rPr>
                        <a:t>u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å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l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 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d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t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. I tillegg er det risiko for at vi ansetter person uten tilstrekkelig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l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lkompetanse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g</a:t>
                      </a:r>
                      <a:r>
                        <a:rPr lang="nb-NO" sz="1100" dirty="0">
                          <a:latin typeface="+mj-lt"/>
                        </a:rPr>
                        <a:t>n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h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t. Dette kan medføre fare fo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i</a:t>
                      </a:r>
                      <a:r>
                        <a:rPr lang="nb-NO" sz="1100" dirty="0">
                          <a:latin typeface="+mj-lt"/>
                        </a:rPr>
                        <a:t>v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h</a:t>
                      </a:r>
                      <a:r>
                        <a:rPr lang="nb-SJ" sz="1100" dirty="0">
                          <a:latin typeface="+mj-lt"/>
                        </a:rPr>
                        <a:t>e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hos brukere,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e </a:t>
                      </a:r>
                      <a:r>
                        <a:rPr lang="nb-NO" sz="1100" dirty="0">
                          <a:latin typeface="+mj-lt"/>
                        </a:rPr>
                        <a:t>f</a:t>
                      </a:r>
                      <a:r>
                        <a:rPr lang="nb-SJ" sz="1100" dirty="0">
                          <a:latin typeface="+mj-lt"/>
                        </a:rPr>
                        <a:t>o</a:t>
                      </a:r>
                      <a:r>
                        <a:rPr lang="nb-NO" sz="1100" dirty="0">
                          <a:latin typeface="+mj-lt"/>
                        </a:rPr>
                        <a:t>r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l</a:t>
                      </a:r>
                      <a:r>
                        <a:rPr lang="nb-SJ" sz="1100" dirty="0">
                          <a:latin typeface="+mj-lt"/>
                        </a:rPr>
                        <a:t>ovbrudd, </a:t>
                      </a:r>
                      <a:r>
                        <a:rPr lang="nb-NO" sz="1100" dirty="0">
                          <a:latin typeface="+mj-lt"/>
                        </a:rPr>
                        <a:t>t</a:t>
                      </a:r>
                      <a:r>
                        <a:rPr lang="nb-SJ" sz="1100" dirty="0">
                          <a:latin typeface="+mj-lt"/>
                        </a:rPr>
                        <a:t>a</a:t>
                      </a:r>
                      <a:r>
                        <a:rPr lang="nb-NO" sz="1100" dirty="0">
                          <a:latin typeface="+mj-lt"/>
                        </a:rPr>
                        <a:t>p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a</a:t>
                      </a:r>
                      <a:r>
                        <a:rPr lang="nb-SJ" sz="1100" dirty="0">
                          <a:latin typeface="+mj-lt"/>
                        </a:rPr>
                        <a:t>v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d</a:t>
                      </a:r>
                      <a:r>
                        <a:rPr lang="nb-SJ" sz="1100" dirty="0">
                          <a:latin typeface="+mj-lt"/>
                        </a:rPr>
                        <a:t>ø</a:t>
                      </a:r>
                      <a:r>
                        <a:rPr lang="nb-NO" sz="1100" dirty="0">
                          <a:latin typeface="+mj-lt"/>
                        </a:rPr>
                        <a:t>m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e</a:t>
                      </a:r>
                      <a:r>
                        <a:rPr lang="nb-SJ" sz="1100" dirty="0">
                          <a:latin typeface="+mj-lt"/>
                        </a:rPr>
                        <a:t> 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g </a:t>
                      </a:r>
                      <a:r>
                        <a:rPr lang="nb-NO" sz="1100" dirty="0">
                          <a:latin typeface="+mj-lt"/>
                        </a:rPr>
                        <a:t>ø</a:t>
                      </a:r>
                      <a:r>
                        <a:rPr lang="nb-SJ" sz="1100" dirty="0">
                          <a:latin typeface="+mj-lt"/>
                        </a:rPr>
                        <a:t>k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n</a:t>
                      </a:r>
                      <a:r>
                        <a:rPr lang="nb-NO" sz="1100" dirty="0">
                          <a:latin typeface="+mj-lt"/>
                        </a:rPr>
                        <a:t>o</a:t>
                      </a:r>
                      <a:r>
                        <a:rPr lang="nb-SJ" sz="1100" dirty="0">
                          <a:latin typeface="+mj-lt"/>
                        </a:rPr>
                        <a:t>m</a:t>
                      </a:r>
                      <a:r>
                        <a:rPr lang="nb-NO" sz="1100" dirty="0">
                          <a:latin typeface="+mj-lt"/>
                        </a:rPr>
                        <a:t>i</a:t>
                      </a:r>
                      <a:r>
                        <a:rPr lang="nb-SJ" sz="1100" dirty="0">
                          <a:latin typeface="+mj-lt"/>
                        </a:rPr>
                        <a:t>s</a:t>
                      </a:r>
                      <a:r>
                        <a:rPr lang="nb-NO" sz="1100" dirty="0">
                          <a:latin typeface="+mj-lt"/>
                        </a:rPr>
                        <a:t>k</a:t>
                      </a:r>
                      <a:r>
                        <a:rPr lang="nb-SJ" sz="1100" dirty="0">
                          <a:latin typeface="+mj-lt"/>
                        </a:rPr>
                        <a:t> tap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y,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100" dirty="0">
                          <a:effectLst/>
                          <a:latin typeface="+mj-lt"/>
                          <a:ea typeface="HelveticaNeue-Light"/>
                          <a:cs typeface="HelveticaNeue-Light"/>
                        </a:rPr>
                        <a:t>l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Innenfor barne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b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 err="1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innhen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b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dette.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Gjennomføring av referanseintervju er det ikke noe fa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Som hovedregel ikke sjekk av attester og vitmemål,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utoriasjon/fagutdanning. Der avklarer person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gang hve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Doku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å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legges i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for tilsetting/personalma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</a:p>
                  </a:txBody>
                  <a:tcPr marL="0" marR="0" marT="34411" marB="34411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3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5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HelveticaNeue-Light"/>
                          <a:ea typeface="HelveticaNeue-Light"/>
                          <a:cs typeface="HelveticaNeue-Light"/>
                        </a:rPr>
                        <a:t>15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r/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eter hvor det MÅ være sjekk av autorisasjon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 til politi-/vandelsattes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Avklare ans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v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og oppgaver.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j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ø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g 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d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k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m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t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Utarbeide felles mal for referansjesjekk.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P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e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r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s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r>
                        <a:rPr lang="nb-NO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</a:t>
                      </a: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l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b-SJ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1.10.20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918571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132308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035665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156870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66456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014473"/>
                  </a:ext>
                </a:extLst>
              </a:tr>
              <a:tr h="300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3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398148"/>
                  </a:ext>
                </a:extLst>
              </a:tr>
            </a:tbl>
          </a:graphicData>
        </a:graphic>
      </p:graphicFrame>
      <p:sp>
        <p:nvSpPr>
          <p:cNvPr id="6" name="Tittel 5">
            <a:extLst>
              <a:ext uri="{FF2B5EF4-FFF2-40B4-BE49-F238E27FC236}">
                <a16:creationId xmlns:a16="http://schemas.microsoft.com/office/drawing/2014/main" id="{7F6C193F-37B2-4889-B5BE-2C84683FC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  <a:noFill/>
        </p:spPr>
        <p:txBody>
          <a:bodyPr>
            <a:normAutofit/>
          </a:bodyPr>
          <a:lstStyle/>
          <a:p>
            <a:r>
              <a:rPr lang="nb-SJ" dirty="0"/>
              <a:t>E</a:t>
            </a:r>
            <a:r>
              <a:rPr lang="nb-NO" dirty="0"/>
              <a:t>k</a:t>
            </a:r>
            <a:r>
              <a:rPr lang="nb-SJ" dirty="0"/>
              <a:t>s</a:t>
            </a:r>
            <a:r>
              <a:rPr lang="nb-NO" dirty="0"/>
              <a:t>e</a:t>
            </a:r>
            <a:r>
              <a:rPr lang="nb-SJ" dirty="0"/>
              <a:t>m</a:t>
            </a:r>
            <a:r>
              <a:rPr lang="nb-NO" dirty="0"/>
              <a:t>p</a:t>
            </a:r>
            <a:r>
              <a:rPr lang="nb-SJ" dirty="0"/>
              <a:t>e</a:t>
            </a:r>
            <a:r>
              <a:rPr lang="nb-NO" dirty="0"/>
              <a:t>l</a:t>
            </a:r>
            <a:r>
              <a:rPr lang="nb-SJ" dirty="0"/>
              <a:t> </a:t>
            </a:r>
            <a:r>
              <a:rPr lang="nb-NO" dirty="0"/>
              <a:t>a</a:t>
            </a:r>
            <a:r>
              <a:rPr lang="nb-SJ" dirty="0"/>
              <a:t>nsettelse, </a:t>
            </a:r>
            <a:r>
              <a:rPr lang="nb-NO" dirty="0"/>
              <a:t>o</a:t>
            </a:r>
            <a:r>
              <a:rPr lang="nb-SJ" dirty="0"/>
              <a:t>p</a:t>
            </a:r>
            <a:r>
              <a:rPr lang="nb-NO" dirty="0"/>
              <a:t>p</a:t>
            </a:r>
            <a:r>
              <a:rPr lang="nb-SJ" dirty="0"/>
              <a:t>f</a:t>
            </a:r>
            <a:r>
              <a:rPr lang="nb-NO" dirty="0"/>
              <a:t>ø</a:t>
            </a:r>
            <a:r>
              <a:rPr lang="nb-SJ" dirty="0"/>
              <a:t>l</a:t>
            </a:r>
            <a:r>
              <a:rPr lang="nb-NO" dirty="0"/>
              <a:t>g</a:t>
            </a:r>
            <a:r>
              <a:rPr lang="nb-SJ" dirty="0"/>
              <a:t>i</a:t>
            </a:r>
            <a:r>
              <a:rPr lang="nb-NO" dirty="0"/>
              <a:t>n</a:t>
            </a:r>
            <a:r>
              <a:rPr lang="nb-SJ" dirty="0"/>
              <a:t>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506643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BCE937-6E0F-4078-9494-12B980A7B3E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nb-NO" dirty="0">
                <a:solidFill>
                  <a:srgbClr val="002060"/>
                </a:solidFill>
              </a:rPr>
              <a:t>Steg 5: Oppfølging</a:t>
            </a:r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6F141D6D-57DB-4B6E-AED2-10AE505B17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1" y="1495660"/>
            <a:ext cx="5789123" cy="441425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63DBB2A9-F6CE-40DC-9F0C-85F14939D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3255401"/>
            <a:ext cx="5692048" cy="3236008"/>
          </a:xfrm>
          <a:prstGeom prst="rect">
            <a:avLst/>
          </a:prstGeom>
        </p:spPr>
      </p:pic>
      <p:sp>
        <p:nvSpPr>
          <p:cNvPr id="11" name="Likebent trekant 10">
            <a:extLst>
              <a:ext uri="{FF2B5EF4-FFF2-40B4-BE49-F238E27FC236}">
                <a16:creationId xmlns:a16="http://schemas.microsoft.com/office/drawing/2014/main" id="{6B4442BE-E0CF-4024-97A1-29DB26B4A756}"/>
              </a:ext>
            </a:extLst>
          </p:cNvPr>
          <p:cNvSpPr/>
          <p:nvPr/>
        </p:nvSpPr>
        <p:spPr>
          <a:xfrm rot="16200000">
            <a:off x="5032661" y="2348878"/>
            <a:ext cx="4584774" cy="2707810"/>
          </a:xfrm>
          <a:prstGeom prst="triangle">
            <a:avLst>
              <a:gd name="adj" fmla="val 57009"/>
            </a:avLst>
          </a:prstGeom>
          <a:solidFill>
            <a:srgbClr val="D9D9D9">
              <a:alpha val="36078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349F0008-FF9C-47B2-B098-6D2750B789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258221"/>
              </p:ext>
            </p:extLst>
          </p:nvPr>
        </p:nvGraphicFramePr>
        <p:xfrm>
          <a:off x="8678951" y="1410400"/>
          <a:ext cx="2304866" cy="458477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48367">
                  <a:extLst>
                    <a:ext uri="{9D8B030D-6E8A-4147-A177-3AD203B41FA5}">
                      <a16:colId xmlns:a16="http://schemas.microsoft.com/office/drawing/2014/main" val="863993349"/>
                    </a:ext>
                  </a:extLst>
                </a:gridCol>
                <a:gridCol w="639689">
                  <a:extLst>
                    <a:ext uri="{9D8B030D-6E8A-4147-A177-3AD203B41FA5}">
                      <a16:colId xmlns:a16="http://schemas.microsoft.com/office/drawing/2014/main" val="500076284"/>
                    </a:ext>
                  </a:extLst>
                </a:gridCol>
                <a:gridCol w="516810">
                  <a:extLst>
                    <a:ext uri="{9D8B030D-6E8A-4147-A177-3AD203B41FA5}">
                      <a16:colId xmlns:a16="http://schemas.microsoft.com/office/drawing/2014/main" val="2667375853"/>
                    </a:ext>
                  </a:extLst>
                </a:gridCol>
              </a:tblGrid>
              <a:tr h="546686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5.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Oppfølging</a:t>
                      </a:r>
                      <a:endParaRPr lang="nb-NO" sz="24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050745"/>
                  </a:ext>
                </a:extLst>
              </a:tr>
              <a:tr h="414403">
                <a:tc gridSpan="3">
                  <a:txBody>
                    <a:bodyPr/>
                    <a:lstStyle/>
                    <a:p>
                      <a:pPr marR="86995" algn="ctr">
                        <a:spcAft>
                          <a:spcPts val="0"/>
                        </a:spcAft>
                      </a:pPr>
                      <a:r>
                        <a:rPr lang="nb-NO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Nye eller endrede 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  <a:p>
                      <a:pPr marR="86995" algn="ctr">
                        <a:spcAft>
                          <a:spcPts val="0"/>
                        </a:spcAft>
                      </a:pPr>
                      <a:r>
                        <a:rPr lang="nb-NO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internkontrollaktiviteter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080328"/>
                  </a:ext>
                </a:extLst>
              </a:tr>
              <a:tr h="432584">
                <a:tc>
                  <a:txBody>
                    <a:bodyPr/>
                    <a:lstStyle/>
                    <a:p>
                      <a:pPr marL="142240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Hva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80645" indent="5905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An- svarlig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 marL="135255" algn="ctr"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Frist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034180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992712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979124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200707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918571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132308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035665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156870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66456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014473"/>
                  </a:ext>
                </a:extLst>
              </a:tr>
              <a:tr h="319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HelveticaNeue-Light"/>
                          <a:cs typeface="HelveticaNeue-Light"/>
                        </a:rPr>
                        <a:t> </a:t>
                      </a:r>
                      <a:endParaRPr lang="nb-NO" sz="1000" dirty="0">
                        <a:effectLst/>
                        <a:latin typeface="HelveticaNeue-Light"/>
                        <a:ea typeface="HelveticaNeue-Light"/>
                        <a:cs typeface="HelveticaNeue-Light"/>
                      </a:endParaRPr>
                    </a:p>
                  </a:txBody>
                  <a:tcPr marL="0" marR="0" marT="33705" marB="33705">
                    <a:lnL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D9D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7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398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60836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Oppfølging og avslutning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545393"/>
            <a:ext cx="2750546" cy="2624648"/>
            <a:chOff x="7351922" y="31950"/>
            <a:chExt cx="2750546" cy="2624648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7679888" y="205500"/>
              <a:ext cx="2094614" cy="2277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nb-NO" sz="142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10" name="Grafikk 9" descr="Sjekkliste for RTL">
            <a:extLst>
              <a:ext uri="{FF2B5EF4-FFF2-40B4-BE49-F238E27FC236}">
                <a16:creationId xmlns:a16="http://schemas.microsoft.com/office/drawing/2014/main" id="{1D0E0E09-8FFF-4E97-AFB7-E749562B31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0456" y="1031708"/>
            <a:ext cx="1652016" cy="165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6434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39EC48E-3CE2-4AE3-B1FB-CB42FBE9D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D123BD-162F-4E50-A359-7B2594D6E8B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nb-NO" dirty="0"/>
              <a:t>D</a:t>
            </a:r>
            <a:r>
              <a:rPr lang="nb-SJ" dirty="0"/>
              <a:t>ere har utført en risikovurderinger</a:t>
            </a:r>
          </a:p>
          <a:p>
            <a:r>
              <a:rPr lang="nb-SJ" dirty="0"/>
              <a:t>Risikovurderingen er dokumentert</a:t>
            </a:r>
          </a:p>
          <a:p>
            <a:r>
              <a:rPr lang="nb-SJ" dirty="0"/>
              <a:t>Viser iverksatt internkontroll </a:t>
            </a:r>
            <a:r>
              <a:rPr lang="nb-NO" dirty="0"/>
              <a:t>o</a:t>
            </a:r>
            <a:r>
              <a:rPr lang="nb-SJ" dirty="0"/>
              <a:t>g </a:t>
            </a:r>
            <a:r>
              <a:rPr lang="nb-NO" dirty="0"/>
              <a:t>o</a:t>
            </a:r>
            <a:r>
              <a:rPr lang="nb-SJ" dirty="0"/>
              <a:t>p</a:t>
            </a:r>
            <a:r>
              <a:rPr lang="nb-NO" dirty="0"/>
              <a:t>p</a:t>
            </a:r>
            <a:r>
              <a:rPr lang="nb-SJ" dirty="0"/>
              <a:t>følging</a:t>
            </a:r>
            <a:endParaRPr lang="nb-NO" dirty="0"/>
          </a:p>
          <a:p>
            <a:r>
              <a:rPr lang="nb-NO" dirty="0"/>
              <a:t>S</a:t>
            </a:r>
            <a:r>
              <a:rPr lang="nb-SJ" dirty="0"/>
              <a:t>v</a:t>
            </a:r>
            <a:r>
              <a:rPr lang="nb-NO" dirty="0"/>
              <a:t>a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r </a:t>
            </a:r>
            <a:r>
              <a:rPr lang="nb-NO" dirty="0"/>
              <a:t>p</a:t>
            </a:r>
            <a:r>
              <a:rPr lang="nb-SJ" dirty="0"/>
              <a:t>å </a:t>
            </a:r>
            <a:r>
              <a:rPr lang="nb-NO" dirty="0"/>
              <a:t>l</a:t>
            </a:r>
            <a:r>
              <a:rPr lang="nb-SJ" dirty="0"/>
              <a:t>ovkrav om  </a:t>
            </a:r>
          </a:p>
          <a:p>
            <a:pPr lvl="1"/>
            <a:r>
              <a:rPr lang="nb-NO" dirty="0"/>
              <a:t>internkontrollen skal tilpasses virksomhetens størrelse, egenart, aktiviteter og risikoforhold</a:t>
            </a:r>
            <a:endParaRPr lang="nb-SJ" dirty="0"/>
          </a:p>
          <a:p>
            <a:pPr lvl="1"/>
            <a:r>
              <a:rPr lang="nb-NO" dirty="0"/>
              <a:t>avviksforebygging, dokumentasjon, evaluering og forbedring </a:t>
            </a:r>
          </a:p>
        </p:txBody>
      </p:sp>
    </p:spTree>
    <p:extLst>
      <p:ext uri="{BB962C8B-B14F-4D97-AF65-F5344CB8AC3E}">
        <p14:creationId xmlns:p14="http://schemas.microsoft.com/office/powerpoint/2010/main" val="154530165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7D71AD-7CE4-44A6-9F33-1C6DFEB40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1ED8E16-765E-4719-8C6E-164C7FAE3D8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fontAlgn="base"/>
            <a:r>
              <a:rPr lang="nb-NO" dirty="0"/>
              <a:t>R</a:t>
            </a:r>
            <a:r>
              <a:rPr lang="nb-SJ" dirty="0"/>
              <a:t>isikovurderinger er det det beste vi kan gjøre for å få bedre kontroll og unngå uønskede hendelser</a:t>
            </a:r>
            <a:endParaRPr lang="nb-NO" dirty="0"/>
          </a:p>
          <a:p>
            <a:pPr fontAlgn="base"/>
            <a:r>
              <a:rPr lang="nb-SJ" dirty="0"/>
              <a:t>Systematikken er en støtte </a:t>
            </a:r>
            <a:endParaRPr lang="nb-NO" dirty="0"/>
          </a:p>
          <a:p>
            <a:pPr fontAlgn="base"/>
            <a:r>
              <a:rPr lang="nb-SJ" dirty="0"/>
              <a:t>Bygg videre på det dere har</a:t>
            </a:r>
            <a:endParaRPr lang="nb-NO" dirty="0"/>
          </a:p>
          <a:p>
            <a:pPr fontAlgn="base"/>
            <a:r>
              <a:rPr lang="nb-SJ" dirty="0"/>
              <a:t>Tilpass og gjør metoden til deres egen. </a:t>
            </a:r>
            <a:endParaRPr lang="nb-NO" dirty="0"/>
          </a:p>
          <a:p>
            <a:pPr fontAlgn="base"/>
            <a:r>
              <a:rPr lang="nb-NO" dirty="0"/>
              <a:t>Bli enige om hva som er godt nok</a:t>
            </a:r>
            <a:r>
              <a:rPr lang="nb-SJ"/>
              <a:t>, og </a:t>
            </a:r>
            <a:r>
              <a:rPr lang="nb-NO"/>
              <a:t>gå </a:t>
            </a:r>
            <a:r>
              <a:rPr lang="nb-NO" dirty="0"/>
              <a:t>i gang! </a:t>
            </a:r>
          </a:p>
          <a:p>
            <a:r>
              <a:rPr lang="nb-SJ" dirty="0"/>
              <a:t>Lykke til!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23389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6">
            <a:extLst>
              <a:ext uri="{FF2B5EF4-FFF2-40B4-BE49-F238E27FC236}">
                <a16:creationId xmlns:a16="http://schemas.microsoft.com/office/drawing/2014/main" id="{F6A0D7D8-C2B1-F941-A819-4109BE6B049B}"/>
              </a:ext>
            </a:extLst>
          </p:cNvPr>
          <p:cNvSpPr/>
          <p:nvPr/>
        </p:nvSpPr>
        <p:spPr>
          <a:xfrm>
            <a:off x="8762636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53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7">
            <a:extLst>
              <a:ext uri="{FF2B5EF4-FFF2-40B4-BE49-F238E27FC236}">
                <a16:creationId xmlns:a16="http://schemas.microsoft.com/office/drawing/2014/main" id="{6553AE89-B395-6B48-9BAD-A7A2A2DB3F26}"/>
              </a:ext>
            </a:extLst>
          </p:cNvPr>
          <p:cNvSpPr/>
          <p:nvPr/>
        </p:nvSpPr>
        <p:spPr>
          <a:xfrm>
            <a:off x="8855463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16">
            <a:extLst>
              <a:ext uri="{FF2B5EF4-FFF2-40B4-BE49-F238E27FC236}">
                <a16:creationId xmlns:a16="http://schemas.microsoft.com/office/drawing/2014/main" id="{947DD15A-B85F-084D-A956-01E73D50B50C}"/>
              </a:ext>
            </a:extLst>
          </p:cNvPr>
          <p:cNvSpPr/>
          <p:nvPr/>
        </p:nvSpPr>
        <p:spPr>
          <a:xfrm>
            <a:off x="1556250" y="3431610"/>
            <a:ext cx="9213036" cy="779857"/>
          </a:xfrm>
          <a:custGeom>
            <a:avLst/>
            <a:gdLst/>
            <a:ahLst/>
            <a:cxnLst/>
            <a:rect l="l" t="t" r="r" b="b"/>
            <a:pathLst>
              <a:path w="6001384" h="508000">
                <a:moveTo>
                  <a:pt x="5888062" y="0"/>
                </a:moveTo>
                <a:lnTo>
                  <a:pt x="5932128" y="8896"/>
                </a:lnTo>
                <a:lnTo>
                  <a:pt x="5968112" y="33158"/>
                </a:lnTo>
                <a:lnTo>
                  <a:pt x="5992374" y="69142"/>
                </a:lnTo>
                <a:lnTo>
                  <a:pt x="6001270" y="113207"/>
                </a:lnTo>
                <a:lnTo>
                  <a:pt x="6001270" y="394792"/>
                </a:lnTo>
                <a:lnTo>
                  <a:pt x="5992374" y="438862"/>
                </a:lnTo>
                <a:lnTo>
                  <a:pt x="5968112" y="474846"/>
                </a:lnTo>
                <a:lnTo>
                  <a:pt x="5932128" y="499105"/>
                </a:lnTo>
                <a:lnTo>
                  <a:pt x="5888062" y="508000"/>
                </a:lnTo>
                <a:lnTo>
                  <a:pt x="113207" y="508000"/>
                </a:lnTo>
                <a:lnTo>
                  <a:pt x="69142" y="499105"/>
                </a:lnTo>
                <a:lnTo>
                  <a:pt x="33158" y="474846"/>
                </a:lnTo>
                <a:lnTo>
                  <a:pt x="8896" y="438862"/>
                </a:lnTo>
                <a:lnTo>
                  <a:pt x="0" y="394792"/>
                </a:lnTo>
                <a:lnTo>
                  <a:pt x="0" y="113207"/>
                </a:lnTo>
                <a:lnTo>
                  <a:pt x="8896" y="69142"/>
                </a:lnTo>
                <a:lnTo>
                  <a:pt x="33158" y="33158"/>
                </a:lnTo>
                <a:lnTo>
                  <a:pt x="69142" y="8896"/>
                </a:lnTo>
                <a:lnTo>
                  <a:pt x="113207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17">
            <a:extLst>
              <a:ext uri="{FF2B5EF4-FFF2-40B4-BE49-F238E27FC236}">
                <a16:creationId xmlns:a16="http://schemas.microsoft.com/office/drawing/2014/main" id="{E05D979C-B2E1-214E-9548-0B97CB1BC635}"/>
              </a:ext>
            </a:extLst>
          </p:cNvPr>
          <p:cNvSpPr/>
          <p:nvPr/>
        </p:nvSpPr>
        <p:spPr>
          <a:xfrm>
            <a:off x="6104606" y="4112175"/>
            <a:ext cx="98457" cy="193988"/>
          </a:xfrm>
          <a:custGeom>
            <a:avLst/>
            <a:gdLst/>
            <a:ahLst/>
            <a:cxnLst/>
            <a:rect l="l" t="t" r="r" b="b"/>
            <a:pathLst>
              <a:path w="64135" h="126364">
                <a:moveTo>
                  <a:pt x="64122" y="125907"/>
                </a:moveTo>
                <a:lnTo>
                  <a:pt x="0" y="61785"/>
                </a:lnTo>
                <a:lnTo>
                  <a:pt x="61785" y="0"/>
                </a:lnTo>
              </a:path>
            </a:pathLst>
          </a:custGeom>
          <a:ln w="16624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18">
            <a:extLst>
              <a:ext uri="{FF2B5EF4-FFF2-40B4-BE49-F238E27FC236}">
                <a16:creationId xmlns:a16="http://schemas.microsoft.com/office/drawing/2014/main" id="{32197961-02CD-A84E-9479-4715C6D83484}"/>
              </a:ext>
            </a:extLst>
          </p:cNvPr>
          <p:cNvSpPr/>
          <p:nvPr/>
        </p:nvSpPr>
        <p:spPr>
          <a:xfrm>
            <a:off x="3347485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19">
            <a:extLst>
              <a:ext uri="{FF2B5EF4-FFF2-40B4-BE49-F238E27FC236}">
                <a16:creationId xmlns:a16="http://schemas.microsoft.com/office/drawing/2014/main" id="{0BF78256-057E-3146-A877-FD5FA1567A00}"/>
              </a:ext>
            </a:extLst>
          </p:cNvPr>
          <p:cNvSpPr/>
          <p:nvPr/>
        </p:nvSpPr>
        <p:spPr>
          <a:xfrm>
            <a:off x="3440311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0">
            <a:extLst>
              <a:ext uri="{FF2B5EF4-FFF2-40B4-BE49-F238E27FC236}">
                <a16:creationId xmlns:a16="http://schemas.microsoft.com/office/drawing/2014/main" id="{8E7ACDA9-7F14-D641-AC0C-AF30CF67D7B0}"/>
              </a:ext>
            </a:extLst>
          </p:cNvPr>
          <p:cNvSpPr/>
          <p:nvPr/>
        </p:nvSpPr>
        <p:spPr>
          <a:xfrm>
            <a:off x="5145230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21">
            <a:extLst>
              <a:ext uri="{FF2B5EF4-FFF2-40B4-BE49-F238E27FC236}">
                <a16:creationId xmlns:a16="http://schemas.microsoft.com/office/drawing/2014/main" id="{D92A871F-908F-9942-9BEB-481918B9AF39}"/>
              </a:ext>
            </a:extLst>
          </p:cNvPr>
          <p:cNvSpPr/>
          <p:nvPr/>
        </p:nvSpPr>
        <p:spPr>
          <a:xfrm>
            <a:off x="523805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58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22">
            <a:extLst>
              <a:ext uri="{FF2B5EF4-FFF2-40B4-BE49-F238E27FC236}">
                <a16:creationId xmlns:a16="http://schemas.microsoft.com/office/drawing/2014/main" id="{A38F990E-6B15-4A4F-9BFF-F7D529F8BFDB}"/>
              </a:ext>
            </a:extLst>
          </p:cNvPr>
          <p:cNvSpPr/>
          <p:nvPr/>
        </p:nvSpPr>
        <p:spPr>
          <a:xfrm>
            <a:off x="6954018" y="3429000"/>
            <a:ext cx="186191" cy="0"/>
          </a:xfrm>
          <a:custGeom>
            <a:avLst/>
            <a:gdLst/>
            <a:ahLst/>
            <a:cxnLst/>
            <a:rect l="l" t="t" r="r" b="b"/>
            <a:pathLst>
              <a:path w="121285">
                <a:moveTo>
                  <a:pt x="0" y="0"/>
                </a:moveTo>
                <a:lnTo>
                  <a:pt x="120840" y="0"/>
                </a:lnTo>
              </a:path>
            </a:pathLst>
          </a:custGeom>
          <a:ln w="1511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23">
            <a:extLst>
              <a:ext uri="{FF2B5EF4-FFF2-40B4-BE49-F238E27FC236}">
                <a16:creationId xmlns:a16="http://schemas.microsoft.com/office/drawing/2014/main" id="{34F6F7E1-6074-F44E-8A29-1BF787E5734F}"/>
              </a:ext>
            </a:extLst>
          </p:cNvPr>
          <p:cNvSpPr/>
          <p:nvPr/>
        </p:nvSpPr>
        <p:spPr>
          <a:xfrm>
            <a:off x="7046846" y="3334165"/>
            <a:ext cx="117953" cy="190090"/>
          </a:xfrm>
          <a:custGeom>
            <a:avLst/>
            <a:gdLst/>
            <a:ahLst/>
            <a:cxnLst/>
            <a:rect l="l" t="t" r="r" b="b"/>
            <a:pathLst>
              <a:path w="76835" h="123825">
                <a:moveTo>
                  <a:pt x="10312" y="0"/>
                </a:moveTo>
                <a:lnTo>
                  <a:pt x="0" y="11061"/>
                </a:lnTo>
                <a:lnTo>
                  <a:pt x="54571" y="61785"/>
                </a:lnTo>
                <a:lnTo>
                  <a:pt x="0" y="112496"/>
                </a:lnTo>
                <a:lnTo>
                  <a:pt x="10312" y="123571"/>
                </a:lnTo>
                <a:lnTo>
                  <a:pt x="76746" y="61785"/>
                </a:lnTo>
                <a:lnTo>
                  <a:pt x="1031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131AC03C-E2A6-1D4C-86C9-F75795A81BBE}"/>
              </a:ext>
            </a:extLst>
          </p:cNvPr>
          <p:cNvSpPr/>
          <p:nvPr/>
        </p:nvSpPr>
        <p:spPr>
          <a:xfrm>
            <a:off x="1821771" y="2926479"/>
            <a:ext cx="1452484" cy="1005041"/>
          </a:xfrm>
          <a:prstGeom prst="rect">
            <a:avLst/>
          </a:prstGeom>
          <a:solidFill>
            <a:srgbClr val="B9DF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kan </a:t>
            </a:r>
          </a:p>
          <a:p>
            <a:pPr algn="ctr"/>
            <a:r>
              <a:rPr lang="nb-NO" sz="1500">
                <a:solidFill>
                  <a:schemeClr val="tx1"/>
                </a:solidFill>
              </a:rPr>
              <a:t>gå galt?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E3F22AB2-9278-C240-A87E-3C4ADE6F022B}"/>
              </a:ext>
            </a:extLst>
          </p:cNvPr>
          <p:cNvSpPr/>
          <p:nvPr/>
        </p:nvSpPr>
        <p:spPr>
          <a:xfrm>
            <a:off x="3614945" y="2926479"/>
            <a:ext cx="1452484" cy="1005041"/>
          </a:xfrm>
          <a:prstGeom prst="rect">
            <a:avLst/>
          </a:prstGeom>
          <a:solidFill>
            <a:srgbClr val="B9DF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Hvor galt kan det gå?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3A38E367-78C8-BC43-916A-5CB08E8DB6C4}"/>
              </a:ext>
            </a:extLst>
          </p:cNvPr>
          <p:cNvSpPr/>
          <p:nvPr/>
        </p:nvSpPr>
        <p:spPr>
          <a:xfrm>
            <a:off x="5443745" y="2926479"/>
            <a:ext cx="1452484" cy="1005041"/>
          </a:xfrm>
          <a:prstGeom prst="rect">
            <a:avLst/>
          </a:prstGeom>
          <a:solidFill>
            <a:srgbClr val="C9CE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Hva er gjort for å unngå at det går galt?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AD2F5EA3-9E53-FD4B-A2FD-2A7C3A5D2B50}"/>
              </a:ext>
            </a:extLst>
          </p:cNvPr>
          <p:cNvSpPr/>
          <p:nvPr/>
        </p:nvSpPr>
        <p:spPr>
          <a:xfrm>
            <a:off x="7248795" y="2926479"/>
            <a:ext cx="1452484" cy="1005041"/>
          </a:xfrm>
          <a:prstGeom prst="rect">
            <a:avLst/>
          </a:prstGeom>
          <a:solidFill>
            <a:srgbClr val="C9CE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Er det nok?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9B8BB011-DE0B-4C45-BDDA-7F1052722D91}"/>
              </a:ext>
            </a:extLst>
          </p:cNvPr>
          <p:cNvSpPr/>
          <p:nvPr/>
        </p:nvSpPr>
        <p:spPr>
          <a:xfrm>
            <a:off x="9053845" y="2926479"/>
            <a:ext cx="1452484" cy="1005041"/>
          </a:xfrm>
          <a:prstGeom prst="rect">
            <a:avLst/>
          </a:prstGeom>
          <a:solidFill>
            <a:srgbClr val="E68F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>
                <a:solidFill>
                  <a:schemeClr val="tx1"/>
                </a:solidFill>
              </a:rPr>
              <a:t>Oppfølging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87A719D7-84A9-4415-A8C3-9C83CCE65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SJ" dirty="0"/>
              <a:t>M</a:t>
            </a:r>
            <a:r>
              <a:rPr lang="nb-NO" dirty="0"/>
              <a:t>e</a:t>
            </a:r>
            <a:r>
              <a:rPr lang="nb-SJ" dirty="0"/>
              <a:t>t</a:t>
            </a:r>
            <a:r>
              <a:rPr lang="nb-NO" dirty="0"/>
              <a:t>o</a:t>
            </a:r>
            <a:r>
              <a:rPr lang="nb-SJ" dirty="0"/>
              <a:t>d</a:t>
            </a:r>
            <a:r>
              <a:rPr lang="nb-NO" dirty="0"/>
              <a:t>e</a:t>
            </a:r>
            <a:r>
              <a:rPr lang="nb-SJ" dirty="0"/>
              <a:t> </a:t>
            </a:r>
            <a:r>
              <a:rPr lang="nb-NO" dirty="0"/>
              <a:t>f</a:t>
            </a:r>
            <a:r>
              <a:rPr lang="nb-SJ" dirty="0"/>
              <a:t>o</a:t>
            </a:r>
            <a:r>
              <a:rPr lang="nb-NO" dirty="0"/>
              <a:t>r</a:t>
            </a:r>
            <a:r>
              <a:rPr lang="nb-SJ" dirty="0"/>
              <a:t> risikovurdering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8731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4920F2C-D227-48FB-96F3-DA77F7A072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0598020"/>
              </p:ext>
            </p:extLst>
          </p:nvPr>
        </p:nvGraphicFramePr>
        <p:xfrm>
          <a:off x="-996950" y="240316"/>
          <a:ext cx="9306560" cy="604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50C29BC8-CDA2-488B-9F7A-521C0F6DA7BC}"/>
              </a:ext>
            </a:extLst>
          </p:cNvPr>
          <p:cNvSpPr/>
          <p:nvPr/>
        </p:nvSpPr>
        <p:spPr>
          <a:xfrm>
            <a:off x="7084594" y="233320"/>
            <a:ext cx="4914900" cy="1092607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lIns="36000" rIns="36000">
            <a:spAutoFit/>
          </a:bodyPr>
          <a:lstStyle/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NO" sz="2000" dirty="0"/>
              <a:t>T</a:t>
            </a:r>
            <a:r>
              <a:rPr lang="nb-SJ" sz="2000" dirty="0"/>
              <a:t>il</a:t>
            </a:r>
            <a:r>
              <a:rPr lang="nb-NO" sz="2000" dirty="0"/>
              <a:t>deling av barnehageplass</a:t>
            </a:r>
            <a:endParaRPr lang="nb-SJ" sz="2000" dirty="0"/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NO" sz="2000" dirty="0"/>
              <a:t>B</a:t>
            </a:r>
            <a:r>
              <a:rPr lang="nb-SJ" sz="2000" dirty="0"/>
              <a:t>e</a:t>
            </a:r>
            <a:r>
              <a:rPr lang="nb-NO" sz="2000" dirty="0"/>
              <a:t>h</a:t>
            </a:r>
            <a:r>
              <a:rPr lang="nb-SJ" sz="2000" dirty="0"/>
              <a:t>a</a:t>
            </a:r>
            <a:r>
              <a:rPr lang="nb-NO" sz="2000" dirty="0"/>
              <a:t>n</a:t>
            </a:r>
            <a:r>
              <a:rPr lang="nb-SJ" sz="2000" dirty="0"/>
              <a:t>d</a:t>
            </a:r>
            <a:r>
              <a:rPr lang="nb-NO" sz="2000" dirty="0"/>
              <a:t>l</a:t>
            </a:r>
            <a:r>
              <a:rPr lang="nb-SJ" sz="2000" dirty="0"/>
              <a:t>i</a:t>
            </a:r>
            <a:r>
              <a:rPr lang="nb-NO" sz="2000" dirty="0"/>
              <a:t>n</a:t>
            </a:r>
            <a:r>
              <a:rPr lang="nb-SJ" sz="2000" dirty="0"/>
              <a:t>g </a:t>
            </a:r>
            <a:r>
              <a:rPr lang="nb-NO" sz="2000" dirty="0"/>
              <a:t>a</a:t>
            </a:r>
            <a:r>
              <a:rPr lang="nb-SJ" sz="2000" dirty="0"/>
              <a:t>v </a:t>
            </a:r>
            <a:r>
              <a:rPr lang="nb-NO" sz="2000" dirty="0"/>
              <a:t>byggesøknad</a:t>
            </a:r>
            <a:endParaRPr lang="nb-SJ" sz="2000" dirty="0"/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Ut</a:t>
            </a:r>
            <a:r>
              <a:rPr lang="nb-NO" sz="2000" dirty="0"/>
              <a:t>b</a:t>
            </a:r>
            <a:r>
              <a:rPr lang="nb-SJ" sz="2000" dirty="0"/>
              <a:t>e</a:t>
            </a:r>
            <a:r>
              <a:rPr lang="nb-NO" sz="2000" dirty="0"/>
              <a:t>t</a:t>
            </a:r>
            <a:r>
              <a:rPr lang="nb-SJ" sz="2000" dirty="0"/>
              <a:t>a</a:t>
            </a:r>
            <a:r>
              <a:rPr lang="nb-NO" sz="2000" dirty="0"/>
              <a:t>l</a:t>
            </a:r>
            <a:r>
              <a:rPr lang="nb-SJ" sz="2000" dirty="0"/>
              <a:t>i</a:t>
            </a:r>
            <a:r>
              <a:rPr lang="nb-NO" sz="2000" dirty="0"/>
              <a:t>n</a:t>
            </a:r>
            <a:r>
              <a:rPr lang="nb-SJ" sz="2000" dirty="0"/>
              <a:t>g</a:t>
            </a:r>
            <a:r>
              <a:rPr lang="nb-NO" sz="2000" dirty="0"/>
              <a:t> av reiseregning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4A3C5D76-F561-4BA7-B02B-83DB12034E81}"/>
              </a:ext>
            </a:extLst>
          </p:cNvPr>
          <p:cNvSpPr/>
          <p:nvPr/>
        </p:nvSpPr>
        <p:spPr>
          <a:xfrm>
            <a:off x="7084594" y="1471749"/>
            <a:ext cx="4914900" cy="1092607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lIns="36000" rIns="36000">
            <a:spAutoFit/>
          </a:bodyPr>
          <a:lstStyle/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Hjemmetjenestene</a:t>
            </a:r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Planavdelingen</a:t>
            </a:r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Oppvekstomr</a:t>
            </a:r>
            <a:r>
              <a:rPr lang="nb-NO" sz="2000" dirty="0"/>
              <a:t>å</a:t>
            </a:r>
            <a:r>
              <a:rPr lang="nb-SJ" sz="2000" dirty="0"/>
              <a:t>det</a:t>
            </a:r>
            <a:endParaRPr lang="nb-NO" sz="2000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8BCB4AF4-85EE-4C71-8B05-668CC35634DF}"/>
              </a:ext>
            </a:extLst>
          </p:cNvPr>
          <p:cNvSpPr/>
          <p:nvPr/>
        </p:nvSpPr>
        <p:spPr>
          <a:xfrm>
            <a:off x="7084594" y="3963351"/>
            <a:ext cx="4914900" cy="1092607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lIns="36000" rIns="36000">
            <a:spAutoFit/>
          </a:bodyPr>
          <a:lstStyle/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NO" sz="2000" dirty="0"/>
              <a:t>A</a:t>
            </a:r>
            <a:r>
              <a:rPr lang="nb-SJ" sz="2000" dirty="0"/>
              <a:t>n</a:t>
            </a:r>
            <a:r>
              <a:rPr lang="nb-NO" sz="2000" dirty="0"/>
              <a:t>s</a:t>
            </a:r>
            <a:r>
              <a:rPr lang="nb-SJ" sz="2000" dirty="0"/>
              <a:t>e</a:t>
            </a:r>
            <a:r>
              <a:rPr lang="nb-NO" sz="2000" dirty="0"/>
              <a:t>t</a:t>
            </a:r>
            <a:r>
              <a:rPr lang="nb-SJ" sz="2000" dirty="0"/>
              <a:t>t</a:t>
            </a:r>
            <a:r>
              <a:rPr lang="nb-NO" sz="2000" dirty="0"/>
              <a:t>e</a:t>
            </a:r>
            <a:r>
              <a:rPr lang="nb-SJ" sz="2000" dirty="0"/>
              <a:t>l</a:t>
            </a:r>
            <a:r>
              <a:rPr lang="nb-NO" sz="2000" dirty="0"/>
              <a:t>s</a:t>
            </a:r>
            <a:r>
              <a:rPr lang="nb-SJ" sz="2000" dirty="0"/>
              <a:t>e</a:t>
            </a:r>
            <a:r>
              <a:rPr lang="nb-NO" sz="2000" dirty="0"/>
              <a:t>r</a:t>
            </a:r>
            <a:endParaRPr lang="nb-SJ" sz="2000" dirty="0"/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Oppfølging av politiske vedtak</a:t>
            </a:r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Attestasjon og anvisning</a:t>
            </a:r>
            <a:endParaRPr lang="nb-NO" sz="2000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A3488C1-2C78-4071-A5BE-25442F7BF360}"/>
              </a:ext>
            </a:extLst>
          </p:cNvPr>
          <p:cNvSpPr/>
          <p:nvPr/>
        </p:nvSpPr>
        <p:spPr>
          <a:xfrm>
            <a:off x="7084594" y="5219579"/>
            <a:ext cx="4914900" cy="1092607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lIns="36000" rIns="36000">
            <a:spAutoFit/>
          </a:bodyPr>
          <a:lstStyle/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E</a:t>
            </a:r>
            <a:r>
              <a:rPr lang="nb-NO" sz="2000" dirty="0"/>
              <a:t>t</a:t>
            </a:r>
            <a:r>
              <a:rPr lang="nb-SJ" sz="2000" dirty="0"/>
              <a:t>i</a:t>
            </a:r>
            <a:r>
              <a:rPr lang="nb-NO" sz="2000" dirty="0"/>
              <a:t>s</a:t>
            </a:r>
            <a:r>
              <a:rPr lang="nb-SJ" sz="2000" dirty="0"/>
              <a:t>k </a:t>
            </a:r>
            <a:r>
              <a:rPr lang="nb-NO" sz="2000" dirty="0"/>
              <a:t>s</a:t>
            </a:r>
            <a:r>
              <a:rPr lang="nb-SJ" sz="2000" dirty="0"/>
              <a:t>t</a:t>
            </a:r>
            <a:r>
              <a:rPr lang="nb-NO" sz="2000" dirty="0"/>
              <a:t>a</a:t>
            </a:r>
            <a:r>
              <a:rPr lang="nb-SJ" sz="2000" dirty="0"/>
              <a:t>n</a:t>
            </a:r>
            <a:r>
              <a:rPr lang="nb-NO" sz="2000" dirty="0"/>
              <a:t>d</a:t>
            </a:r>
            <a:r>
              <a:rPr lang="nb-SJ" sz="2000" dirty="0"/>
              <a:t>a</a:t>
            </a:r>
            <a:r>
              <a:rPr lang="nb-NO" sz="2000" dirty="0"/>
              <a:t>r</a:t>
            </a:r>
            <a:r>
              <a:rPr lang="nb-SJ" sz="2000" dirty="0"/>
              <a:t>d</a:t>
            </a:r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Ivaretakelse av personvern</a:t>
            </a:r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A</a:t>
            </a:r>
            <a:r>
              <a:rPr lang="nb-NO" sz="2000" dirty="0"/>
              <a:t>n</a:t>
            </a:r>
            <a:r>
              <a:rPr lang="nb-SJ" sz="2000" dirty="0"/>
              <a:t>s</a:t>
            </a:r>
            <a:r>
              <a:rPr lang="nb-NO" sz="2000" dirty="0"/>
              <a:t>k</a:t>
            </a:r>
            <a:r>
              <a:rPr lang="nb-SJ" sz="2000" dirty="0"/>
              <a:t>a</a:t>
            </a:r>
            <a:r>
              <a:rPr lang="nb-NO" sz="2000" dirty="0"/>
              <a:t>f</a:t>
            </a:r>
            <a:r>
              <a:rPr lang="nb-SJ" sz="2000" dirty="0"/>
              <a:t>f</a:t>
            </a:r>
            <a:r>
              <a:rPr lang="nb-NO" sz="2000" dirty="0"/>
              <a:t>e</a:t>
            </a:r>
            <a:r>
              <a:rPr lang="nb-SJ" sz="2000" dirty="0"/>
              <a:t>l</a:t>
            </a:r>
            <a:r>
              <a:rPr lang="nb-NO" sz="2000" dirty="0"/>
              <a:t>s</a:t>
            </a:r>
            <a:r>
              <a:rPr lang="nb-SJ" sz="2000" dirty="0"/>
              <a:t>er</a:t>
            </a:r>
            <a:endParaRPr lang="nb-NO" sz="2000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1C1618FB-DCEE-4359-9802-4B46B724D1C6}"/>
              </a:ext>
            </a:extLst>
          </p:cNvPr>
          <p:cNvSpPr/>
          <p:nvPr/>
        </p:nvSpPr>
        <p:spPr>
          <a:xfrm>
            <a:off x="7084594" y="2710178"/>
            <a:ext cx="4914900" cy="1092607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lIns="36000" rIns="36000">
            <a:spAutoFit/>
          </a:bodyPr>
          <a:lstStyle/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B</a:t>
            </a:r>
            <a:r>
              <a:rPr lang="nb-NO" sz="2000" dirty="0"/>
              <a:t>e</a:t>
            </a:r>
            <a:r>
              <a:rPr lang="nb-SJ" sz="2000" dirty="0"/>
              <a:t>k</a:t>
            </a:r>
            <a:r>
              <a:rPr lang="nb-NO" sz="2000" dirty="0"/>
              <a:t>y</a:t>
            </a:r>
            <a:r>
              <a:rPr lang="nb-SJ" sz="2000" dirty="0"/>
              <a:t>m</a:t>
            </a:r>
            <a:r>
              <a:rPr lang="nb-NO" sz="2000" dirty="0"/>
              <a:t>r</a:t>
            </a:r>
            <a:r>
              <a:rPr lang="nb-SJ" sz="2000" dirty="0"/>
              <a:t>i</a:t>
            </a:r>
            <a:r>
              <a:rPr lang="nb-NO" sz="2000" dirty="0"/>
              <a:t>n</a:t>
            </a:r>
            <a:r>
              <a:rPr lang="nb-SJ" sz="2000" dirty="0"/>
              <a:t>g</a:t>
            </a:r>
            <a:r>
              <a:rPr lang="nb-NO" sz="2000" dirty="0"/>
              <a:t>s</a:t>
            </a:r>
            <a:r>
              <a:rPr lang="nb-SJ" sz="2000" dirty="0"/>
              <a:t>m</a:t>
            </a:r>
            <a:r>
              <a:rPr lang="nb-NO" sz="2000" dirty="0"/>
              <a:t>e</a:t>
            </a:r>
            <a:r>
              <a:rPr lang="nb-SJ" sz="2000" dirty="0"/>
              <a:t>l</a:t>
            </a:r>
            <a:r>
              <a:rPr lang="nb-NO" sz="2000" dirty="0"/>
              <a:t>d</a:t>
            </a:r>
            <a:r>
              <a:rPr lang="nb-SJ" sz="2000" dirty="0"/>
              <a:t>i</a:t>
            </a:r>
            <a:r>
              <a:rPr lang="nb-NO" sz="2000" dirty="0"/>
              <a:t>n</a:t>
            </a:r>
            <a:r>
              <a:rPr lang="nb-SJ" sz="2000" dirty="0"/>
              <a:t>g</a:t>
            </a:r>
            <a:r>
              <a:rPr lang="nb-NO" sz="2000" dirty="0"/>
              <a:t>e</a:t>
            </a:r>
            <a:r>
              <a:rPr lang="nb-SJ" sz="2000" dirty="0"/>
              <a:t>r </a:t>
            </a:r>
            <a:r>
              <a:rPr lang="nb-NO" sz="2000" dirty="0"/>
              <a:t>t</a:t>
            </a:r>
            <a:r>
              <a:rPr lang="nb-SJ" sz="2000" dirty="0"/>
              <a:t>i</a:t>
            </a:r>
            <a:r>
              <a:rPr lang="nb-NO" sz="2000" dirty="0"/>
              <a:t>l</a:t>
            </a:r>
            <a:r>
              <a:rPr lang="nb-SJ" sz="2000" dirty="0"/>
              <a:t> </a:t>
            </a:r>
            <a:r>
              <a:rPr lang="nb-NO" sz="2000" dirty="0"/>
              <a:t>b</a:t>
            </a:r>
            <a:r>
              <a:rPr lang="nb-SJ" sz="2000" dirty="0"/>
              <a:t>a</a:t>
            </a:r>
            <a:r>
              <a:rPr lang="nb-NO" sz="2000" dirty="0"/>
              <a:t>r</a:t>
            </a:r>
            <a:r>
              <a:rPr lang="nb-SJ" sz="2000" dirty="0"/>
              <a:t>n</a:t>
            </a:r>
            <a:r>
              <a:rPr lang="nb-NO" sz="2000" dirty="0"/>
              <a:t>e</a:t>
            </a:r>
            <a:r>
              <a:rPr lang="nb-SJ" sz="2000" dirty="0"/>
              <a:t>v</a:t>
            </a:r>
            <a:r>
              <a:rPr lang="nb-NO" sz="2000" dirty="0"/>
              <a:t>e</a:t>
            </a:r>
            <a:r>
              <a:rPr lang="nb-SJ" sz="2000" dirty="0"/>
              <a:t>r</a:t>
            </a:r>
            <a:r>
              <a:rPr lang="nb-NO" sz="2000" dirty="0"/>
              <a:t>n</a:t>
            </a:r>
            <a:r>
              <a:rPr lang="nb-SJ" sz="2000" dirty="0"/>
              <a:t>e</a:t>
            </a:r>
            <a:r>
              <a:rPr lang="nb-NO" sz="2000" dirty="0"/>
              <a:t>t</a:t>
            </a:r>
            <a:endParaRPr lang="nb-SJ" sz="2000" dirty="0"/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NO" sz="2000" dirty="0"/>
              <a:t>T</a:t>
            </a:r>
            <a:r>
              <a:rPr lang="nb-SJ" sz="2000" dirty="0"/>
              <a:t>rygge lekeplasser og friareal</a:t>
            </a:r>
          </a:p>
          <a:p>
            <a:pPr marL="541338" lvl="1" indent="-360363" fontAlgn="base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b-SJ" sz="2000" dirty="0"/>
              <a:t>Samhandling om utsatte barn og unge</a:t>
            </a:r>
          </a:p>
        </p:txBody>
      </p:sp>
    </p:spTree>
    <p:extLst>
      <p:ext uri="{BB962C8B-B14F-4D97-AF65-F5344CB8AC3E}">
        <p14:creationId xmlns:p14="http://schemas.microsoft.com/office/powerpoint/2010/main" val="142689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A187E3-FC60-4418-8A45-1230832DFB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EEA187E3-FC60-4418-8A45-1230832DFB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EEA187E3-FC60-4418-8A45-1230832DFB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EEA187E3-FC60-4418-8A45-1230832DFB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9F0495F-BBB7-4BEF-808B-2074EEB65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49F0495F-BBB7-4BEF-808B-2074EEB653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49F0495F-BBB7-4BEF-808B-2074EEB65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49F0495F-BBB7-4BEF-808B-2074EEB65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8E09DA-A41F-45F0-A735-327B456F9C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B28E09DA-A41F-45F0-A735-327B456F9C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B28E09DA-A41F-45F0-A735-327B456F9C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B28E09DA-A41F-45F0-A735-327B456F9C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94FC2A2-F725-4EC6-B9EF-73CBEB314F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794FC2A2-F725-4EC6-B9EF-73CBEB314F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794FC2A2-F725-4EC6-B9EF-73CBEB314F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794FC2A2-F725-4EC6-B9EF-73CBEB314F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52D25BC-6866-40A4-8649-E9C31881C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452D25BC-6866-40A4-8649-E9C31881CB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452D25BC-6866-40A4-8649-E9C31881C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452D25BC-6866-40A4-8649-E9C31881C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4745C6A-BB8A-40D5-8148-69340B8093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graphicEl>
                                              <a:dgm id="{F4745C6A-BB8A-40D5-8148-69340B8093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graphicEl>
                                              <a:dgm id="{F4745C6A-BB8A-40D5-8148-69340B8093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graphicEl>
                                              <a:dgm id="{F4745C6A-BB8A-40D5-8148-69340B8093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DA86054-775E-439E-9220-B95CEDD500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graphicEl>
                                              <a:dgm id="{2DA86054-775E-439E-9220-B95CEDD500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graphicEl>
                                              <a:dgm id="{2DA86054-775E-439E-9220-B95CEDD500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graphicEl>
                                              <a:dgm id="{2DA86054-775E-439E-9220-B95CEDD500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732C1E-BA77-4C40-841F-648E40A4F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graphicEl>
                                              <a:dgm id="{98732C1E-BA77-4C40-841F-648E40A4FA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graphicEl>
                                              <a:dgm id="{98732C1E-BA77-4C40-841F-648E40A4F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graphicEl>
                                              <a:dgm id="{98732C1E-BA77-4C40-841F-648E40A4F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6BC5E70-E0F2-410A-8816-601CE33C1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>
                                            <p:graphicEl>
                                              <a:dgm id="{06BC5E70-E0F2-410A-8816-601CE33C18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graphicEl>
                                              <a:dgm id="{06BC5E70-E0F2-410A-8816-601CE33C1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06BC5E70-E0F2-410A-8816-601CE33C1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9561339-88B9-494E-ACDE-338B10C10D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">
                                            <p:graphicEl>
                                              <a:dgm id="{E9561339-88B9-494E-ACDE-338B10C10D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>
                                            <p:graphicEl>
                                              <a:dgm id="{E9561339-88B9-494E-ACDE-338B10C10D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>
                                            <p:graphicEl>
                                              <a:dgm id="{E9561339-88B9-494E-ACDE-338B10C10D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P spid="9" grpId="0" uiExpand="1" animBg="1"/>
      <p:bldP spid="10" grpId="0" uiExpand="1" animBg="1"/>
      <p:bldP spid="11" grpId="0" uiExpand="1" animBg="1"/>
      <p:bldP spid="12" grpId="0" animBg="1"/>
      <p:bldP spid="13" grpId="0" uiExpan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8D0CB79E-D576-4A5F-894E-D836F317E13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0" y="-3441919"/>
            <a:ext cx="12299653" cy="10893978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DC69B09-C7AB-40CC-BA93-DDBDEA586E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32165" y="3464805"/>
            <a:ext cx="6268598" cy="6519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Hva kan </a:t>
            </a:r>
            <a:r>
              <a:rPr lang="nb-NO" sz="40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risikovurderes</a:t>
            </a:r>
            <a:r>
              <a:rPr lang="nb-NO" sz="4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?</a:t>
            </a:r>
          </a:p>
        </p:txBody>
      </p:sp>
      <p:grpSp>
        <p:nvGrpSpPr>
          <p:cNvPr id="8" name="Gruppe 7">
            <a:extLst>
              <a:ext uri="{FF2B5EF4-FFF2-40B4-BE49-F238E27FC236}">
                <a16:creationId xmlns:a16="http://schemas.microsoft.com/office/drawing/2014/main" id="{5FD72159-CB00-4106-ABF5-97172CDAD1E8}"/>
              </a:ext>
            </a:extLst>
          </p:cNvPr>
          <p:cNvGrpSpPr/>
          <p:nvPr/>
        </p:nvGrpSpPr>
        <p:grpSpPr>
          <a:xfrm>
            <a:off x="7091191" y="461607"/>
            <a:ext cx="2750546" cy="2708434"/>
            <a:chOff x="7351922" y="-51836"/>
            <a:chExt cx="2750546" cy="2708434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0AB7FDAB-019F-4680-B2E8-9665E8DA55D9}"/>
                </a:ext>
              </a:extLst>
            </p:cNvPr>
            <p:cNvSpPr/>
            <p:nvPr/>
          </p:nvSpPr>
          <p:spPr>
            <a:xfrm>
              <a:off x="7351922" y="31950"/>
              <a:ext cx="2750546" cy="2624648"/>
            </a:xfrm>
            <a:prstGeom prst="ellipse">
              <a:avLst/>
            </a:prstGeom>
            <a:solidFill>
              <a:srgbClr val="00206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" name="TekstSylinder 4">
              <a:extLst>
                <a:ext uri="{FF2B5EF4-FFF2-40B4-BE49-F238E27FC236}">
                  <a16:creationId xmlns:a16="http://schemas.microsoft.com/office/drawing/2014/main" id="{448F58BC-C38A-4C7F-9B7E-F44E86F190B7}"/>
                </a:ext>
              </a:extLst>
            </p:cNvPr>
            <p:cNvSpPr txBox="1"/>
            <p:nvPr/>
          </p:nvSpPr>
          <p:spPr>
            <a:xfrm>
              <a:off x="8101920" y="-51836"/>
              <a:ext cx="1096313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7000" b="1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6757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ECBCE6-8798-48EE-A7B5-179066A8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A009FF-4D42-4F5C-B0B1-FD3AAA51825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fontAlgn="base"/>
            <a:r>
              <a:rPr lang="nb-NO" dirty="0"/>
              <a:t>Internkontrollen må speile de risikoene som finnes</a:t>
            </a:r>
            <a:r>
              <a:rPr lang="nb-SJ" dirty="0"/>
              <a:t>, </a:t>
            </a:r>
            <a:r>
              <a:rPr lang="nb-NO" dirty="0"/>
              <a:t>m</a:t>
            </a:r>
            <a:r>
              <a:rPr lang="nb-SJ" dirty="0"/>
              <a:t>e</a:t>
            </a:r>
            <a:r>
              <a:rPr lang="nb-NO" dirty="0"/>
              <a:t>n</a:t>
            </a:r>
            <a:r>
              <a:rPr lang="nb-SJ" dirty="0"/>
              <a:t> </a:t>
            </a:r>
            <a:r>
              <a:rPr lang="nb-NO" dirty="0"/>
              <a:t>ikke være mer omfattende enn nødvendig</a:t>
            </a:r>
          </a:p>
          <a:p>
            <a:r>
              <a:rPr lang="nb-NO" dirty="0"/>
              <a:t>Dere kan ikke risikovurdere alt</a:t>
            </a:r>
            <a:endParaRPr lang="nb-SJ" dirty="0"/>
          </a:p>
          <a:p>
            <a:r>
              <a:rPr lang="nb-SJ" dirty="0"/>
              <a:t>Det bedrives mye go</a:t>
            </a:r>
            <a:r>
              <a:rPr lang="nb-NO" dirty="0"/>
              <a:t>d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l</a:t>
            </a:r>
            <a:r>
              <a:rPr lang="nb-SJ" dirty="0"/>
              <a:t>l </a:t>
            </a:r>
            <a:r>
              <a:rPr lang="nb-NO" dirty="0"/>
              <a:t>i</a:t>
            </a:r>
            <a:r>
              <a:rPr lang="nb-SJ" dirty="0"/>
              <a:t> </a:t>
            </a:r>
            <a:r>
              <a:rPr lang="nb-NO" dirty="0"/>
              <a:t>d</a:t>
            </a:r>
            <a:r>
              <a:rPr lang="nb-SJ" dirty="0"/>
              <a:t>ag</a:t>
            </a:r>
            <a:r>
              <a:rPr lang="nb-NO" dirty="0"/>
              <a:t>l</a:t>
            </a:r>
            <a:r>
              <a:rPr lang="nb-SJ" dirty="0"/>
              <a:t>i</a:t>
            </a:r>
            <a:r>
              <a:rPr lang="nb-NO" dirty="0"/>
              <a:t>g</a:t>
            </a:r>
            <a:r>
              <a:rPr lang="nb-SJ" dirty="0"/>
              <a:t> </a:t>
            </a:r>
            <a:r>
              <a:rPr lang="nb-NO" dirty="0"/>
              <a:t>p</a:t>
            </a:r>
            <a:r>
              <a:rPr lang="nb-SJ" dirty="0"/>
              <a:t>r</a:t>
            </a:r>
            <a:r>
              <a:rPr lang="nb-NO" dirty="0"/>
              <a:t>a</a:t>
            </a:r>
            <a:r>
              <a:rPr lang="nb-SJ" dirty="0"/>
              <a:t>k</a:t>
            </a:r>
            <a:r>
              <a:rPr lang="nb-NO" dirty="0"/>
              <a:t>s</a:t>
            </a:r>
            <a:r>
              <a:rPr lang="nb-SJ" dirty="0"/>
              <a:t>i</a:t>
            </a:r>
            <a:r>
              <a:rPr lang="nb-NO" dirty="0"/>
              <a:t>s</a:t>
            </a:r>
            <a:r>
              <a:rPr lang="nb-SJ" dirty="0"/>
              <a:t> </a:t>
            </a:r>
            <a:r>
              <a:rPr lang="nb-NO" dirty="0"/>
              <a:t>s</a:t>
            </a:r>
            <a:r>
              <a:rPr lang="nb-SJ" dirty="0"/>
              <a:t>o</a:t>
            </a:r>
            <a:r>
              <a:rPr lang="nb-NO" dirty="0"/>
              <a:t>m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k</a:t>
            </a:r>
            <a:r>
              <a:rPr lang="nb-NO" dirty="0"/>
              <a:t>k</a:t>
            </a:r>
            <a:r>
              <a:rPr lang="nb-SJ" dirty="0"/>
              <a:t>e </a:t>
            </a:r>
            <a:r>
              <a:rPr lang="nb-NO" dirty="0"/>
              <a:t>b</a:t>
            </a:r>
            <a:r>
              <a:rPr lang="nb-SJ" dirty="0"/>
              <a:t>l</a:t>
            </a:r>
            <a:r>
              <a:rPr lang="nb-NO" dirty="0"/>
              <a:t>i</a:t>
            </a:r>
            <a:r>
              <a:rPr lang="nb-SJ" dirty="0"/>
              <a:t>r </a:t>
            </a:r>
            <a:r>
              <a:rPr lang="nb-NO" dirty="0"/>
              <a:t>o</a:t>
            </a:r>
            <a:r>
              <a:rPr lang="nb-SJ" dirty="0"/>
              <a:t>p</a:t>
            </a:r>
            <a:r>
              <a:rPr lang="nb-NO" dirty="0"/>
              <a:t>p</a:t>
            </a:r>
            <a:r>
              <a:rPr lang="nb-SJ" dirty="0"/>
              <a:t>f</a:t>
            </a:r>
            <a:r>
              <a:rPr lang="nb-NO" dirty="0"/>
              <a:t>a</a:t>
            </a:r>
            <a:r>
              <a:rPr lang="nb-SJ" dirty="0"/>
              <a:t>t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t</a:t>
            </a:r>
            <a:r>
              <a:rPr lang="nb-SJ" dirty="0"/>
              <a:t> </a:t>
            </a:r>
            <a:r>
              <a:rPr lang="nb-NO" dirty="0"/>
              <a:t>s</a:t>
            </a:r>
            <a:r>
              <a:rPr lang="nb-SJ" dirty="0"/>
              <a:t>o</a:t>
            </a:r>
            <a:r>
              <a:rPr lang="nb-NO" dirty="0"/>
              <a:t>m</a:t>
            </a:r>
            <a:r>
              <a:rPr lang="nb-SJ" dirty="0"/>
              <a:t>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ontroll, </a:t>
            </a:r>
          </a:p>
          <a:p>
            <a:r>
              <a:rPr lang="nb-SJ" dirty="0"/>
              <a:t>God forvaltningsskikk, god faglig praksis, </a:t>
            </a:r>
            <a:r>
              <a:rPr lang="nb-NO" dirty="0"/>
              <a:t>n</a:t>
            </a:r>
            <a:r>
              <a:rPr lang="nb-SJ" dirty="0"/>
              <a:t>o</a:t>
            </a:r>
            <a:r>
              <a:rPr lang="nb-NO" dirty="0"/>
              <a:t>r</a:t>
            </a:r>
            <a:r>
              <a:rPr lang="nb-SJ" dirty="0"/>
              <a:t>m</a:t>
            </a:r>
            <a:r>
              <a:rPr lang="nb-NO" dirty="0"/>
              <a:t>e</a:t>
            </a:r>
            <a:r>
              <a:rPr lang="nb-SJ" dirty="0"/>
              <a:t>r </a:t>
            </a:r>
            <a:r>
              <a:rPr lang="nb-NO" dirty="0"/>
              <a:t>o</a:t>
            </a:r>
            <a:r>
              <a:rPr lang="nb-SJ" dirty="0"/>
              <a:t>g </a:t>
            </a:r>
            <a:r>
              <a:rPr lang="nb-NO" dirty="0"/>
              <a:t>v</a:t>
            </a:r>
            <a:r>
              <a:rPr lang="nb-SJ" dirty="0"/>
              <a:t>e</a:t>
            </a:r>
            <a:r>
              <a:rPr lang="nb-NO" dirty="0"/>
              <a:t>i</a:t>
            </a:r>
            <a:r>
              <a:rPr lang="nb-SJ" dirty="0"/>
              <a:t>l</a:t>
            </a:r>
            <a:r>
              <a:rPr lang="nb-NO" dirty="0"/>
              <a:t>e</a:t>
            </a:r>
            <a:r>
              <a:rPr lang="nb-SJ" dirty="0"/>
              <a:t>d</a:t>
            </a:r>
            <a:r>
              <a:rPr lang="nb-NO" dirty="0"/>
              <a:t>e</a:t>
            </a:r>
            <a:r>
              <a:rPr lang="nb-SJ" dirty="0"/>
              <a:t>r</a:t>
            </a:r>
            <a:r>
              <a:rPr lang="nb-NO" dirty="0"/>
              <a:t>e</a:t>
            </a:r>
            <a:r>
              <a:rPr lang="nb-SJ" dirty="0"/>
              <a:t> </a:t>
            </a:r>
            <a:r>
              <a:rPr lang="nb-NO" dirty="0"/>
              <a:t>e</a:t>
            </a:r>
            <a:r>
              <a:rPr lang="nb-SJ" dirty="0"/>
              <a:t>r </a:t>
            </a:r>
            <a:r>
              <a:rPr lang="nb-NO" dirty="0"/>
              <a:t>o</a:t>
            </a:r>
            <a:r>
              <a:rPr lang="nb-SJ" dirty="0"/>
              <a:t>g</a:t>
            </a:r>
            <a:r>
              <a:rPr lang="nb-NO" dirty="0"/>
              <a:t>s</a:t>
            </a:r>
            <a:r>
              <a:rPr lang="nb-SJ" dirty="0"/>
              <a:t>å </a:t>
            </a:r>
            <a:r>
              <a:rPr lang="nb-NO" dirty="0"/>
              <a:t>e</a:t>
            </a:r>
            <a:r>
              <a:rPr lang="nb-SJ" dirty="0"/>
              <a:t>n </a:t>
            </a:r>
            <a:r>
              <a:rPr lang="nb-NO" dirty="0"/>
              <a:t>d</a:t>
            </a:r>
            <a:r>
              <a:rPr lang="nb-SJ" dirty="0"/>
              <a:t>e</a:t>
            </a:r>
            <a:r>
              <a:rPr lang="nb-NO" dirty="0"/>
              <a:t>l</a:t>
            </a:r>
            <a:r>
              <a:rPr lang="nb-SJ" dirty="0"/>
              <a:t> </a:t>
            </a:r>
            <a:r>
              <a:rPr lang="nb-NO" dirty="0"/>
              <a:t>a</a:t>
            </a:r>
            <a:r>
              <a:rPr lang="nb-SJ" dirty="0"/>
              <a:t>v </a:t>
            </a:r>
            <a:r>
              <a:rPr lang="nb-NO" dirty="0"/>
              <a:t>i</a:t>
            </a:r>
            <a:r>
              <a:rPr lang="nb-SJ" dirty="0"/>
              <a:t>n</a:t>
            </a:r>
            <a:r>
              <a:rPr lang="nb-NO" dirty="0"/>
              <a:t>t</a:t>
            </a:r>
            <a:r>
              <a:rPr lang="nb-SJ" dirty="0"/>
              <a:t>e</a:t>
            </a:r>
            <a:r>
              <a:rPr lang="nb-NO" dirty="0"/>
              <a:t>r</a:t>
            </a:r>
            <a:r>
              <a:rPr lang="nb-SJ" dirty="0"/>
              <a:t>n</a:t>
            </a:r>
            <a:r>
              <a:rPr lang="nb-NO" dirty="0"/>
              <a:t>k</a:t>
            </a:r>
            <a:r>
              <a:rPr lang="nb-SJ" dirty="0"/>
              <a:t>o</a:t>
            </a:r>
            <a:r>
              <a:rPr lang="nb-NO" dirty="0"/>
              <a:t>n</a:t>
            </a:r>
            <a:r>
              <a:rPr lang="nb-SJ" dirty="0"/>
              <a:t>t</a:t>
            </a:r>
            <a:r>
              <a:rPr lang="nb-NO" dirty="0"/>
              <a:t>r</a:t>
            </a:r>
            <a:r>
              <a:rPr lang="nb-SJ" dirty="0"/>
              <a:t>o</a:t>
            </a:r>
            <a:r>
              <a:rPr lang="nb-NO" dirty="0"/>
              <a:t>l</a:t>
            </a:r>
            <a:r>
              <a:rPr lang="nb-SJ" dirty="0"/>
              <a:t>l</a:t>
            </a:r>
            <a:r>
              <a:rPr lang="nb-NO" dirty="0"/>
              <a:t>e</a:t>
            </a:r>
            <a:r>
              <a:rPr lang="nb-SJ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880499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6">
            <a:extLst>
              <a:ext uri="{FF2B5EF4-FFF2-40B4-BE49-F238E27FC236}">
                <a16:creationId xmlns:a16="http://schemas.microsoft.com/office/drawing/2014/main" id="{0BE8DF0D-C512-458B-B69F-E116F8EFB7BB}"/>
              </a:ext>
            </a:extLst>
          </p:cNvPr>
          <p:cNvSpPr/>
          <p:nvPr/>
        </p:nvSpPr>
        <p:spPr>
          <a:xfrm>
            <a:off x="8303553" y="878303"/>
            <a:ext cx="2423961" cy="1413960"/>
          </a:xfrm>
          <a:custGeom>
            <a:avLst/>
            <a:gdLst/>
            <a:ahLst/>
            <a:cxnLst/>
            <a:rect l="l" t="t" r="r" b="b"/>
            <a:pathLst>
              <a:path w="1608454" h="621664">
                <a:moveTo>
                  <a:pt x="1320152" y="0"/>
                </a:moveTo>
                <a:lnTo>
                  <a:pt x="0" y="0"/>
                </a:lnTo>
                <a:lnTo>
                  <a:pt x="0" y="621372"/>
                </a:lnTo>
                <a:lnTo>
                  <a:pt x="1608277" y="621372"/>
                </a:lnTo>
                <a:lnTo>
                  <a:pt x="1608277" y="288124"/>
                </a:lnTo>
                <a:lnTo>
                  <a:pt x="1320152" y="0"/>
                </a:lnTo>
                <a:close/>
              </a:path>
            </a:pathLst>
          </a:custGeom>
          <a:solidFill>
            <a:srgbClr val="B9E0F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0" name="object 18">
            <a:extLst>
              <a:ext uri="{FF2B5EF4-FFF2-40B4-BE49-F238E27FC236}">
                <a16:creationId xmlns:a16="http://schemas.microsoft.com/office/drawing/2014/main" id="{D0A97541-A89C-4B42-BFB2-591C06EEC67C}"/>
              </a:ext>
            </a:extLst>
          </p:cNvPr>
          <p:cNvSpPr txBox="1"/>
          <p:nvPr/>
        </p:nvSpPr>
        <p:spPr>
          <a:xfrm>
            <a:off x="8316147" y="1069084"/>
            <a:ext cx="1872000" cy="382156"/>
          </a:xfrm>
          <a:prstGeom prst="rect">
            <a:avLst/>
          </a:prstGeom>
        </p:spPr>
        <p:txBody>
          <a:bodyPr vert="horz" wrap="square" lIns="144000" tIns="12700" rIns="0" bIns="0" rtlCol="0">
            <a:spAutoFit/>
          </a:bodyPr>
          <a:lstStyle/>
          <a:p>
            <a:pPr marL="12700"/>
            <a:r>
              <a:rPr sz="2400" b="1" spc="-10" dirty="0">
                <a:solidFill>
                  <a:srgbClr val="231F20"/>
                </a:solidFill>
                <a:cs typeface="Calibri" panose="020F0502020204030204" pitchFamily="34" charset="0"/>
              </a:rPr>
              <a:t>VARIASJON</a:t>
            </a:r>
            <a:endParaRPr sz="2400" dirty="0">
              <a:cs typeface="Calibri" panose="020F0502020204030204" pitchFamily="34" charset="0"/>
            </a:endParaRP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F520B6AC-B5F7-4F84-80B9-5E1FDDB88ECB}"/>
              </a:ext>
            </a:extLst>
          </p:cNvPr>
          <p:cNvSpPr/>
          <p:nvPr/>
        </p:nvSpPr>
        <p:spPr>
          <a:xfrm>
            <a:off x="8303552" y="2410470"/>
            <a:ext cx="2423961" cy="4083142"/>
          </a:xfrm>
          <a:prstGeom prst="rect">
            <a:avLst/>
          </a:prstGeom>
          <a:solidFill>
            <a:srgbClr val="DBEE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4000" tIns="180000" rIns="144000" rtlCol="0" anchor="t"/>
          <a:lstStyle/>
          <a:p>
            <a:pPr marL="180000" indent="-18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Hva gjør vi ulikt?</a:t>
            </a:r>
          </a:p>
          <a:p>
            <a:pPr marL="180000" indent="-18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Har ulik praksis betydning</a:t>
            </a:r>
            <a:r>
              <a:rPr lang="nb-SJ" dirty="0">
                <a:solidFill>
                  <a:schemeClr val="tx1"/>
                </a:solidFill>
              </a:rPr>
              <a:t>?</a:t>
            </a:r>
          </a:p>
          <a:p>
            <a:pPr marL="180000" indent="-18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b-SJ" dirty="0">
                <a:solidFill>
                  <a:schemeClr val="tx1"/>
                </a:solidFill>
              </a:rPr>
              <a:t>M</a:t>
            </a:r>
            <a:r>
              <a:rPr lang="nb-NO" dirty="0">
                <a:solidFill>
                  <a:schemeClr val="tx1"/>
                </a:solidFill>
              </a:rPr>
              <a:t>å vi endre slik at alle gjør likt?</a:t>
            </a:r>
          </a:p>
        </p:txBody>
      </p: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421CEF07-49DD-4171-AF37-F5C838924810}"/>
              </a:ext>
            </a:extLst>
          </p:cNvPr>
          <p:cNvGrpSpPr/>
          <p:nvPr/>
        </p:nvGrpSpPr>
        <p:grpSpPr>
          <a:xfrm>
            <a:off x="818148" y="878303"/>
            <a:ext cx="2423961" cy="5610184"/>
            <a:chOff x="818148" y="878303"/>
            <a:chExt cx="2423961" cy="5610184"/>
          </a:xfrm>
        </p:grpSpPr>
        <p:sp>
          <p:nvSpPr>
            <p:cNvPr id="3" name="bk object 17">
              <a:extLst>
                <a:ext uri="{FF2B5EF4-FFF2-40B4-BE49-F238E27FC236}">
                  <a16:creationId xmlns:a16="http://schemas.microsoft.com/office/drawing/2014/main" id="{A59EB005-56B3-45F0-B4D3-597EDC06D1DE}"/>
                </a:ext>
              </a:extLst>
            </p:cNvPr>
            <p:cNvSpPr/>
            <p:nvPr/>
          </p:nvSpPr>
          <p:spPr>
            <a:xfrm>
              <a:off x="818148" y="878303"/>
              <a:ext cx="2423961" cy="1413960"/>
            </a:xfrm>
            <a:custGeom>
              <a:avLst/>
              <a:gdLst/>
              <a:ahLst/>
              <a:cxnLst/>
              <a:rect l="l" t="t" r="r" b="b"/>
              <a:pathLst>
                <a:path w="1608455" h="621664">
                  <a:moveTo>
                    <a:pt x="1320152" y="0"/>
                  </a:moveTo>
                  <a:lnTo>
                    <a:pt x="0" y="0"/>
                  </a:lnTo>
                  <a:lnTo>
                    <a:pt x="0" y="621372"/>
                  </a:lnTo>
                  <a:lnTo>
                    <a:pt x="1608277" y="621372"/>
                  </a:lnTo>
                  <a:lnTo>
                    <a:pt x="1608277" y="288124"/>
                  </a:lnTo>
                  <a:lnTo>
                    <a:pt x="1320152" y="0"/>
                  </a:lnTo>
                  <a:close/>
                </a:path>
              </a:pathLst>
            </a:custGeom>
            <a:solidFill>
              <a:srgbClr val="B9E0F7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4" name="object 2">
              <a:extLst>
                <a:ext uri="{FF2B5EF4-FFF2-40B4-BE49-F238E27FC236}">
                  <a16:creationId xmlns:a16="http://schemas.microsoft.com/office/drawing/2014/main" id="{DED3EC08-2BAA-46DC-B764-EBA1607FC08E}"/>
                </a:ext>
              </a:extLst>
            </p:cNvPr>
            <p:cNvSpPr txBox="1"/>
            <p:nvPr/>
          </p:nvSpPr>
          <p:spPr>
            <a:xfrm>
              <a:off x="818148" y="1069715"/>
              <a:ext cx="1872000" cy="381600"/>
            </a:xfrm>
            <a:prstGeom prst="rect">
              <a:avLst/>
            </a:prstGeom>
          </p:spPr>
          <p:txBody>
            <a:bodyPr vert="horz" wrap="square" lIns="144000" tIns="72000" rIns="0" bIns="72000" rtlCol="0" anchor="ctr">
              <a:spAutoFit/>
            </a:bodyPr>
            <a:lstStyle/>
            <a:p>
              <a:r>
                <a:rPr sz="2400" b="1" dirty="0">
                  <a:solidFill>
                    <a:srgbClr val="231F20"/>
                  </a:solidFill>
                  <a:cs typeface="Calibri" panose="020F0502020204030204" pitchFamily="34" charset="0"/>
                </a:rPr>
                <a:t>VIKTIG</a:t>
              </a:r>
              <a:endParaRPr sz="2400" b="1" dirty="0">
                <a:cs typeface="Calibri" panose="020F0502020204030204" pitchFamily="34" charset="0"/>
              </a:endParaRPr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3BF51D70-5D59-4680-B15C-F00C097DFE2E}"/>
                </a:ext>
              </a:extLst>
            </p:cNvPr>
            <p:cNvSpPr/>
            <p:nvPr/>
          </p:nvSpPr>
          <p:spPr>
            <a:xfrm>
              <a:off x="818148" y="2405345"/>
              <a:ext cx="2423950" cy="4083142"/>
            </a:xfrm>
            <a:prstGeom prst="rect">
              <a:avLst/>
            </a:prstGeom>
            <a:solidFill>
              <a:srgbClr val="DBEEF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4000" tIns="180000" rIns="144000" rtlCol="0" anchor="t"/>
            <a:lstStyle/>
            <a:p>
              <a:pPr marL="180000" indent="-18000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nb-NO" dirty="0">
                  <a:solidFill>
                    <a:schemeClr val="tx1"/>
                  </a:solidFill>
                </a:rPr>
                <a:t>Arbeidsoppgaver og situasjoner hvor det er viktig at vi ikke feiler eller mislykkes</a:t>
              </a:r>
            </a:p>
            <a:p>
              <a:pPr marL="180000" indent="-18000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nb-NO" dirty="0">
                  <a:solidFill>
                    <a:schemeClr val="tx1"/>
                  </a:solidFill>
                </a:rPr>
                <a:t>Prosesser eller dokumentasjonskrav hvor feil, forglemmelser og mangler kan ha alvorlige konsekvenser</a:t>
              </a:r>
            </a:p>
          </p:txBody>
        </p:sp>
        <p:sp>
          <p:nvSpPr>
            <p:cNvPr id="15" name="object 2">
              <a:extLst>
                <a:ext uri="{FF2B5EF4-FFF2-40B4-BE49-F238E27FC236}">
                  <a16:creationId xmlns:a16="http://schemas.microsoft.com/office/drawing/2014/main" id="{46C15930-3F4C-4F2E-86D9-5E130926E6C6}"/>
                </a:ext>
              </a:extLst>
            </p:cNvPr>
            <p:cNvSpPr txBox="1"/>
            <p:nvPr/>
          </p:nvSpPr>
          <p:spPr>
            <a:xfrm>
              <a:off x="818148" y="1492682"/>
              <a:ext cx="2376000" cy="570720"/>
            </a:xfrm>
            <a:prstGeom prst="rect">
              <a:avLst/>
            </a:prstGeom>
          </p:spPr>
          <p:txBody>
            <a:bodyPr vert="horz" wrap="square" lIns="144000" tIns="72000" rIns="0" bIns="36000" rtlCol="0">
              <a:spAutoFit/>
            </a:bodyPr>
            <a:lstStyle/>
            <a:p>
              <a:pPr marL="12700" marR="5080"/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Når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er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det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viktig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at</a:t>
              </a:r>
              <a:r>
                <a:rPr sz="1500" spc="-1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 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ikke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gjør</a:t>
              </a:r>
              <a:r>
                <a:rPr sz="1500" spc="-15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feil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?</a:t>
              </a:r>
              <a:endParaRPr sz="15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4" name="Gruppe 23">
            <a:extLst>
              <a:ext uri="{FF2B5EF4-FFF2-40B4-BE49-F238E27FC236}">
                <a16:creationId xmlns:a16="http://schemas.microsoft.com/office/drawing/2014/main" id="{EF1C02AB-5CB1-453D-87B6-FA863F5D40C4}"/>
              </a:ext>
            </a:extLst>
          </p:cNvPr>
          <p:cNvGrpSpPr/>
          <p:nvPr/>
        </p:nvGrpSpPr>
        <p:grpSpPr>
          <a:xfrm>
            <a:off x="3313278" y="878303"/>
            <a:ext cx="2423962" cy="5610184"/>
            <a:chOff x="3313278" y="878303"/>
            <a:chExt cx="2423962" cy="5610184"/>
          </a:xfrm>
        </p:grpSpPr>
        <p:sp>
          <p:nvSpPr>
            <p:cNvPr id="5" name="object 6">
              <a:extLst>
                <a:ext uri="{FF2B5EF4-FFF2-40B4-BE49-F238E27FC236}">
                  <a16:creationId xmlns:a16="http://schemas.microsoft.com/office/drawing/2014/main" id="{3AD2C385-488B-4FD7-860A-7A6E3B55ED87}"/>
                </a:ext>
              </a:extLst>
            </p:cNvPr>
            <p:cNvSpPr/>
            <p:nvPr/>
          </p:nvSpPr>
          <p:spPr>
            <a:xfrm>
              <a:off x="3313279" y="878303"/>
              <a:ext cx="2423961" cy="1413960"/>
            </a:xfrm>
            <a:custGeom>
              <a:avLst/>
              <a:gdLst/>
              <a:ahLst/>
              <a:cxnLst/>
              <a:rect l="l" t="t" r="r" b="b"/>
              <a:pathLst>
                <a:path w="1608454" h="621664">
                  <a:moveTo>
                    <a:pt x="1320152" y="0"/>
                  </a:moveTo>
                  <a:lnTo>
                    <a:pt x="0" y="0"/>
                  </a:lnTo>
                  <a:lnTo>
                    <a:pt x="0" y="621372"/>
                  </a:lnTo>
                  <a:lnTo>
                    <a:pt x="1608277" y="621372"/>
                  </a:lnTo>
                  <a:lnTo>
                    <a:pt x="1608277" y="288124"/>
                  </a:lnTo>
                  <a:lnTo>
                    <a:pt x="1320152" y="0"/>
                  </a:lnTo>
                  <a:close/>
                </a:path>
              </a:pathLst>
            </a:custGeom>
            <a:solidFill>
              <a:srgbClr val="B9E0F7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31F4762B-8BA2-460D-9104-41D50E3563F2}"/>
                </a:ext>
              </a:extLst>
            </p:cNvPr>
            <p:cNvSpPr txBox="1"/>
            <p:nvPr/>
          </p:nvSpPr>
          <p:spPr>
            <a:xfrm>
              <a:off x="3318664" y="1070788"/>
              <a:ext cx="1872000" cy="382156"/>
            </a:xfrm>
            <a:prstGeom prst="rect">
              <a:avLst/>
            </a:prstGeom>
          </p:spPr>
          <p:txBody>
            <a:bodyPr vert="horz" wrap="square" lIns="144000" tIns="12700" rIns="0" bIns="0" rtlCol="0">
              <a:spAutoFit/>
            </a:bodyPr>
            <a:lstStyle/>
            <a:p>
              <a:pPr marL="12700"/>
              <a:r>
                <a:rPr sz="2400" b="1" spc="-10" dirty="0">
                  <a:solidFill>
                    <a:srgbClr val="231F20"/>
                  </a:solidFill>
                  <a:cs typeface="Calibri" panose="020F0502020204030204" pitchFamily="34" charset="0"/>
                </a:rPr>
                <a:t>VANSKELIG</a:t>
              </a:r>
              <a:endParaRPr sz="2400" b="1" dirty="0">
                <a:cs typeface="Calibri" panose="020F0502020204030204" pitchFamily="34" charset="0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D3BBED84-F46A-4E61-B473-9465004F5D51}"/>
                </a:ext>
              </a:extLst>
            </p:cNvPr>
            <p:cNvSpPr/>
            <p:nvPr/>
          </p:nvSpPr>
          <p:spPr>
            <a:xfrm>
              <a:off x="3313278" y="2405345"/>
              <a:ext cx="2423955" cy="4083142"/>
            </a:xfrm>
            <a:prstGeom prst="rect">
              <a:avLst/>
            </a:prstGeom>
            <a:solidFill>
              <a:srgbClr val="DBEEF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4000" tIns="180000" rIns="144000" rtlCol="0" anchor="t"/>
            <a:lstStyle/>
            <a:p>
              <a:pPr marL="180000" indent="-18000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nb-NO" dirty="0">
                  <a:solidFill>
                    <a:schemeClr val="tx1"/>
                  </a:solidFill>
                </a:rPr>
                <a:t>Hva synes jeg er vanskelig, når er jeg usikker?</a:t>
              </a:r>
            </a:p>
            <a:p>
              <a:pPr marL="180000" indent="-18000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nb-NO" dirty="0">
                  <a:solidFill>
                    <a:schemeClr val="tx1"/>
                  </a:solidFill>
                </a:rPr>
                <a:t>Nesten-ulykker som skyldes utrygghet i utførelse eller uklarhet i oppdraget</a:t>
              </a:r>
            </a:p>
          </p:txBody>
        </p:sp>
        <p:sp>
          <p:nvSpPr>
            <p:cNvPr id="16" name="object 7">
              <a:extLst>
                <a:ext uri="{FF2B5EF4-FFF2-40B4-BE49-F238E27FC236}">
                  <a16:creationId xmlns:a16="http://schemas.microsoft.com/office/drawing/2014/main" id="{E3DCE2BD-827A-4448-92AD-BA23CADD25F8}"/>
                </a:ext>
              </a:extLst>
            </p:cNvPr>
            <p:cNvSpPr txBox="1"/>
            <p:nvPr/>
          </p:nvSpPr>
          <p:spPr>
            <a:xfrm>
              <a:off x="3318664" y="1526496"/>
              <a:ext cx="2376000" cy="339887"/>
            </a:xfrm>
            <a:prstGeom prst="rect">
              <a:avLst/>
            </a:prstGeom>
          </p:spPr>
          <p:txBody>
            <a:bodyPr vert="horz" wrap="square" lIns="144000" tIns="72000" rIns="0" bIns="36000" rtlCol="0">
              <a:spAutoFit/>
            </a:bodyPr>
            <a:lstStyle/>
            <a:p>
              <a:pPr marL="12700"/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Hva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er</a:t>
              </a:r>
              <a:r>
                <a:rPr sz="1500" spc="-85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vanskelig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?</a:t>
              </a:r>
              <a:endParaRPr sz="15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E8315DBA-44DD-439A-880B-0011A637D06F}"/>
              </a:ext>
            </a:extLst>
          </p:cNvPr>
          <p:cNvGrpSpPr/>
          <p:nvPr/>
        </p:nvGrpSpPr>
        <p:grpSpPr>
          <a:xfrm>
            <a:off x="5808413" y="878303"/>
            <a:ext cx="2423961" cy="5610184"/>
            <a:chOff x="5808413" y="878303"/>
            <a:chExt cx="2423961" cy="5610184"/>
          </a:xfrm>
        </p:grpSpPr>
        <p:sp>
          <p:nvSpPr>
            <p:cNvPr id="7" name="object 11">
              <a:extLst>
                <a:ext uri="{FF2B5EF4-FFF2-40B4-BE49-F238E27FC236}">
                  <a16:creationId xmlns:a16="http://schemas.microsoft.com/office/drawing/2014/main" id="{AB854D9F-762F-4CB6-946A-525CFCFA27DC}"/>
                </a:ext>
              </a:extLst>
            </p:cNvPr>
            <p:cNvSpPr/>
            <p:nvPr/>
          </p:nvSpPr>
          <p:spPr>
            <a:xfrm>
              <a:off x="5808413" y="878303"/>
              <a:ext cx="2423961" cy="1413960"/>
            </a:xfrm>
            <a:custGeom>
              <a:avLst/>
              <a:gdLst/>
              <a:ahLst/>
              <a:cxnLst/>
              <a:rect l="l" t="t" r="r" b="b"/>
              <a:pathLst>
                <a:path w="1608454" h="621664">
                  <a:moveTo>
                    <a:pt x="1320152" y="0"/>
                  </a:moveTo>
                  <a:lnTo>
                    <a:pt x="0" y="0"/>
                  </a:lnTo>
                  <a:lnTo>
                    <a:pt x="0" y="621372"/>
                  </a:lnTo>
                  <a:lnTo>
                    <a:pt x="1608277" y="621372"/>
                  </a:lnTo>
                  <a:lnTo>
                    <a:pt x="1608277" y="288124"/>
                  </a:lnTo>
                  <a:lnTo>
                    <a:pt x="1320152" y="0"/>
                  </a:lnTo>
                  <a:close/>
                </a:path>
              </a:pathLst>
            </a:custGeom>
            <a:solidFill>
              <a:srgbClr val="B9E0F7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8" name="object 12">
              <a:extLst>
                <a:ext uri="{FF2B5EF4-FFF2-40B4-BE49-F238E27FC236}">
                  <a16:creationId xmlns:a16="http://schemas.microsoft.com/office/drawing/2014/main" id="{AA705AF9-471F-4180-AEFE-DE40B81E6B16}"/>
                </a:ext>
              </a:extLst>
            </p:cNvPr>
            <p:cNvSpPr txBox="1"/>
            <p:nvPr/>
          </p:nvSpPr>
          <p:spPr>
            <a:xfrm>
              <a:off x="5808413" y="1069160"/>
              <a:ext cx="1872000" cy="382156"/>
            </a:xfrm>
            <a:prstGeom prst="rect">
              <a:avLst/>
            </a:prstGeom>
          </p:spPr>
          <p:txBody>
            <a:bodyPr vert="horz" wrap="square" lIns="144000" tIns="12700" rIns="0" bIns="0" rtlCol="0">
              <a:spAutoFit/>
            </a:bodyPr>
            <a:lstStyle/>
            <a:p>
              <a:pPr marL="12700"/>
              <a:r>
                <a:rPr sz="2400" b="1" dirty="0">
                  <a:solidFill>
                    <a:srgbClr val="231F20"/>
                  </a:solidFill>
                  <a:cs typeface="Calibri" panose="020F0502020204030204" pitchFamily="34" charset="0"/>
                </a:rPr>
                <a:t>VOLUM</a:t>
              </a:r>
              <a:endParaRPr sz="2400" b="1" dirty="0">
                <a:cs typeface="Calibri" panose="020F0502020204030204" pitchFamily="34" charset="0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D8DD4386-A389-4720-8167-24D6C3A7D1BB}"/>
                </a:ext>
              </a:extLst>
            </p:cNvPr>
            <p:cNvSpPr/>
            <p:nvPr/>
          </p:nvSpPr>
          <p:spPr>
            <a:xfrm>
              <a:off x="5808413" y="2405345"/>
              <a:ext cx="2423960" cy="4083142"/>
            </a:xfrm>
            <a:prstGeom prst="rect">
              <a:avLst/>
            </a:prstGeom>
            <a:solidFill>
              <a:srgbClr val="DBEEF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4000" tIns="180000" rIns="144000" rtlCol="0" anchor="t"/>
            <a:lstStyle/>
            <a:p>
              <a:pPr marL="180000" indent="-18000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nb-NO" dirty="0">
                  <a:solidFill>
                    <a:schemeClr val="tx1"/>
                  </a:solidFill>
                </a:rPr>
                <a:t>Hva er det vi gjør mye av?</a:t>
              </a:r>
            </a:p>
            <a:p>
              <a:pPr marL="180000" indent="-180000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nb-NO" dirty="0">
                  <a:solidFill>
                    <a:schemeClr val="tx1"/>
                  </a:solidFill>
                </a:rPr>
                <a:t>Hva er våre kjerne-oppgaver?</a:t>
              </a:r>
            </a:p>
          </p:txBody>
        </p:sp>
        <p:sp>
          <p:nvSpPr>
            <p:cNvPr id="17" name="object 12">
              <a:extLst>
                <a:ext uri="{FF2B5EF4-FFF2-40B4-BE49-F238E27FC236}">
                  <a16:creationId xmlns:a16="http://schemas.microsoft.com/office/drawing/2014/main" id="{FE90C2FE-9D22-4D8F-9C1F-F4E1F1C427FB}"/>
                </a:ext>
              </a:extLst>
            </p:cNvPr>
            <p:cNvSpPr txBox="1"/>
            <p:nvPr/>
          </p:nvSpPr>
          <p:spPr>
            <a:xfrm>
              <a:off x="5808413" y="1532907"/>
              <a:ext cx="2376000" cy="339887"/>
            </a:xfrm>
            <a:prstGeom prst="rect">
              <a:avLst/>
            </a:prstGeom>
          </p:spPr>
          <p:txBody>
            <a:bodyPr vert="horz" wrap="square" lIns="144000" tIns="72000" rIns="0" bIns="36000" rtlCol="0">
              <a:spAutoFit/>
            </a:bodyPr>
            <a:lstStyle/>
            <a:p>
              <a:pPr marL="12700" marR="5080"/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Hva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er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det vi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gjør</a:t>
              </a:r>
              <a:r>
                <a:rPr sz="1500" spc="-1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sz="1500" dirty="0" err="1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mye</a:t>
              </a:r>
              <a:r>
                <a:rPr sz="1500" dirty="0">
                  <a:solidFill>
                    <a:srgbClr val="231F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av?</a:t>
              </a:r>
              <a:endParaRPr sz="15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8" name="object 18">
            <a:extLst>
              <a:ext uri="{FF2B5EF4-FFF2-40B4-BE49-F238E27FC236}">
                <a16:creationId xmlns:a16="http://schemas.microsoft.com/office/drawing/2014/main" id="{F3496498-914A-4AB4-B231-94ED6C411D20}"/>
              </a:ext>
            </a:extLst>
          </p:cNvPr>
          <p:cNvSpPr txBox="1"/>
          <p:nvPr/>
        </p:nvSpPr>
        <p:spPr>
          <a:xfrm>
            <a:off x="8316148" y="1514705"/>
            <a:ext cx="2376000" cy="570720"/>
          </a:xfrm>
          <a:prstGeom prst="rect">
            <a:avLst/>
          </a:prstGeom>
        </p:spPr>
        <p:txBody>
          <a:bodyPr vert="horz" wrap="square" lIns="144000" tIns="72000" rIns="0" bIns="36000" rtlCol="0">
            <a:spAutoFit/>
          </a:bodyPr>
          <a:lstStyle/>
          <a:p>
            <a:pPr marL="12700" marR="5080"/>
            <a:r>
              <a:rPr sz="15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</a:t>
            </a:r>
            <a:r>
              <a:rPr sz="15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det </a:t>
            </a:r>
            <a:r>
              <a:rPr sz="15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oppgaver</a:t>
            </a:r>
            <a:r>
              <a:rPr sz="15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eller</a:t>
            </a:r>
            <a:r>
              <a:rPr sz="15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sz="15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prosesser</a:t>
            </a:r>
            <a:r>
              <a:rPr sz="1500" spc="-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</a:t>
            </a:r>
            <a:r>
              <a:rPr sz="15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spc="-5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utføres</a:t>
            </a:r>
            <a:r>
              <a:rPr sz="1500" spc="-45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ulikt</a:t>
            </a:r>
            <a:r>
              <a:rPr sz="1500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80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S-profil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KS-ppt-mal avansert  -  Skrivebeskyttet" id="{279A9F1D-F2AE-472F-A66F-73D59F0880E7}" vid="{55B065F8-F712-4859-B4BA-DA473C337EB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34DDDE2C2C1E4794A7F10B32E8F39C" ma:contentTypeVersion="11" ma:contentTypeDescription="Create a new document." ma:contentTypeScope="" ma:versionID="3fb3fab8be84a0cf61cea3c005269c57">
  <xsd:schema xmlns:xsd="http://www.w3.org/2001/XMLSchema" xmlns:xs="http://www.w3.org/2001/XMLSchema" xmlns:p="http://schemas.microsoft.com/office/2006/metadata/properties" xmlns:ns3="9292cd20-ea9c-4f78-b2a7-1b18e9873274" xmlns:ns4="dfcbf170-f3cb-4512-85fa-9c659779bd67" targetNamespace="http://schemas.microsoft.com/office/2006/metadata/properties" ma:root="true" ma:fieldsID="d17692f12c903baf6c256a2e55f8badc" ns3:_="" ns4:_="">
    <xsd:import namespace="9292cd20-ea9c-4f78-b2a7-1b18e9873274"/>
    <xsd:import namespace="dfcbf170-f3cb-4512-85fa-9c659779bd6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2cd20-ea9c-4f78-b2a7-1b18e98732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cbf170-f3cb-4512-85fa-9c659779bd6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722EE4-960A-42D7-A7AC-2FE25FF3FE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D5319B-D2FD-4839-996F-C52A3C8DBC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92cd20-ea9c-4f78-b2a7-1b18e9873274"/>
    <ds:schemaRef ds:uri="dfcbf170-f3cb-4512-85fa-9c659779bd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CE8919-F8B8-4788-BBF5-56800C837FBA}">
  <ds:schemaRefs>
    <ds:schemaRef ds:uri="9292cd20-ea9c-4f78-b2a7-1b18e9873274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dfcbf170-f3cb-4512-85fa-9c659779bd6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4792</TotalTime>
  <Words>9054</Words>
  <Application>Microsoft Office PowerPoint</Application>
  <PresentationFormat>Widescreen</PresentationFormat>
  <Paragraphs>812</Paragraphs>
  <Slides>49</Slides>
  <Notes>9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49</vt:i4>
      </vt:variant>
    </vt:vector>
  </HeadingPairs>
  <TitlesOfParts>
    <vt:vector size="55" baseType="lpstr">
      <vt:lpstr>Arial</vt:lpstr>
      <vt:lpstr>Calibri</vt:lpstr>
      <vt:lpstr>Calibri Light</vt:lpstr>
      <vt:lpstr>HelveticaNeue-Light</vt:lpstr>
      <vt:lpstr>Wingdings</vt:lpstr>
      <vt:lpstr>KS-profiltema</vt:lpstr>
      <vt:lpstr>Kurs: Gjennomføre risikovurderinger</vt:lpstr>
      <vt:lpstr>Kurset består av disse ti delene:</vt:lpstr>
      <vt:lpstr>PowerPoint-presentasjon</vt:lpstr>
      <vt:lpstr>Risikobasert internkontroll</vt:lpstr>
      <vt:lpstr>Metode for risikovurdering</vt:lpstr>
      <vt:lpstr>PowerPoint-presentasjon</vt:lpstr>
      <vt:lpstr>PowerPoint-presentasjon</vt:lpstr>
      <vt:lpstr>PowerPoint-presentasjon</vt:lpstr>
      <vt:lpstr>PowerPoint-presentasjon</vt:lpstr>
      <vt:lpstr>Bruk 4V-metoden til å finne risikoområdene:</vt:lpstr>
      <vt:lpstr>PowerPoint-presentasjon</vt:lpstr>
      <vt:lpstr>Hva kan gå galt?</vt:lpstr>
      <vt:lpstr>Arbeidsprosess</vt:lpstr>
      <vt:lpstr>Eksempel ansettelse - flytskjema</vt:lpstr>
      <vt:lpstr>Lag flytskjema</vt:lpstr>
      <vt:lpstr>PowerPoint-presentasjon</vt:lpstr>
      <vt:lpstr>Hva kan gå galt?</vt:lpstr>
      <vt:lpstr>Konsekvenstyper</vt:lpstr>
      <vt:lpstr>Eksempel ansettelse – hva kan gå galt?</vt:lpstr>
      <vt:lpstr>Steg 1: Identifiser risiko</vt:lpstr>
      <vt:lpstr>PowerPoint-presentasjon</vt:lpstr>
      <vt:lpstr>Hva kan gå galt?</vt:lpstr>
      <vt:lpstr>PowerPoint-presentasjon</vt:lpstr>
      <vt:lpstr>Eksempel ansettelse – iboende risiko</vt:lpstr>
      <vt:lpstr>Steg 2: Finn iboende risiko</vt:lpstr>
      <vt:lpstr>PowerPoint-presentasjon</vt:lpstr>
      <vt:lpstr>Hva er gjort for å unngå at det går galt</vt:lpstr>
      <vt:lpstr>Hva gjør vi?</vt:lpstr>
      <vt:lpstr>Eksempel ansettelse, internkontroll-tiltak</vt:lpstr>
      <vt:lpstr>Steg 3: Finn iboende risiko</vt:lpstr>
      <vt:lpstr>PowerPoint-presentasjon</vt:lpstr>
      <vt:lpstr>Rest-risiko</vt:lpstr>
      <vt:lpstr>Vi beregner rest-risiko</vt:lpstr>
      <vt:lpstr>Ansettelse, rest-risiko</vt:lpstr>
      <vt:lpstr>Steg 4: Beregn restrisiko</vt:lpstr>
      <vt:lpstr>PowerPoint-presentasjon</vt:lpstr>
      <vt:lpstr>Er rest-risikoen på akseptabelt nivå?</vt:lpstr>
      <vt:lpstr>Eksempel ansettelse, er det nok?</vt:lpstr>
      <vt:lpstr>Steg 4b: Vurdere restrisiko</vt:lpstr>
      <vt:lpstr>PowerPoint-presentasjon</vt:lpstr>
      <vt:lpstr>Oppfølging</vt:lpstr>
      <vt:lpstr>Tips til oppfølging</vt:lpstr>
      <vt:lpstr>Risikovurdering og kvalitetsarbeid</vt:lpstr>
      <vt:lpstr>PowerPoint-presentasjon</vt:lpstr>
      <vt:lpstr>Eksempel ansettelse, oppfølging</vt:lpstr>
      <vt:lpstr>Steg 5: Oppfølging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Kurs: Gjennomføre risikovurderinger</dc:title>
  <dc:creator>Siv Irèn Storbekk</dc:creator>
  <cp:lastModifiedBy>Siv Irèn Storbekk</cp:lastModifiedBy>
  <cp:revision>5</cp:revision>
  <dcterms:created xsi:type="dcterms:W3CDTF">2020-07-08T07:45:36Z</dcterms:created>
  <dcterms:modified xsi:type="dcterms:W3CDTF">2021-01-26T09:40:16Z</dcterms:modified>
</cp:coreProperties>
</file>