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7E6D3B-75EC-425F-8956-8900B7D97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A14ADA8-FFD4-4D5D-B803-BE8632A9E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012200-6207-41D4-B1B2-A5CE20A4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1C9F-C5EC-4E22-9484-8042A54E028E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D1E876-A4AB-41D3-8330-54C547BBD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35A55B-8FD3-46BD-93EF-6E54BB1D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4E3-BEA5-4645-AC5B-79216670CD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22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620661-E0D8-49B7-988B-4B4116713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F8F1A03-0981-4D25-A17C-C9D2BBC6D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9579FC6-409C-4C15-B9A2-D2B5BC2F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1C9F-C5EC-4E22-9484-8042A54E028E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5936C9C-BC69-4A67-8CC7-C16EE056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C22D5FE-BB9A-4CF7-BB9B-F211DFE5E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4E3-BEA5-4645-AC5B-79216670CD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384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68457A7-E1D6-49B7-AAEC-95ADDF1A5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09C37EF-E63B-48D7-8DA7-574D3AEB8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BE3CED-0201-44FB-BD73-FEC14D22C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1C9F-C5EC-4E22-9484-8042A54E028E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2300FAB-158D-49DB-846B-85463300D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7B1E876-4785-46A9-AA17-ED71CF29E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4E3-BEA5-4645-AC5B-79216670CD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935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kstlysbilete_tekst, to kolonn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8">
            <a:extLst>
              <a:ext uri="{FF2B5EF4-FFF2-40B4-BE49-F238E27FC236}">
                <a16:creationId xmlns:a16="http://schemas.microsoft.com/office/drawing/2014/main" id="{46F9F26F-539C-7740-B549-2A50A6CEEB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1225" y="727549"/>
            <a:ext cx="10381531" cy="5632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marL="0" indent="0">
              <a:lnSpc>
                <a:spcPct val="85000"/>
              </a:lnSpc>
              <a:buFontTx/>
              <a:buNone/>
              <a:defRPr sz="3600" b="0" i="0">
                <a:solidFill>
                  <a:srgbClr val="000000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r>
              <a:rPr lang="en-US" dirty="0" err="1"/>
              <a:t>Tittel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går</a:t>
            </a:r>
            <a:r>
              <a:rPr lang="en-US" dirty="0"/>
              <a:t> over </a:t>
            </a:r>
            <a:r>
              <a:rPr lang="en-US" dirty="0" err="1"/>
              <a:t>ei</a:t>
            </a:r>
            <a:r>
              <a:rPr lang="en-US" dirty="0"/>
              <a:t> line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203E9EA8-AD36-214E-A848-590DEC5DD35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1225" y="2199035"/>
            <a:ext cx="4968875" cy="3214424"/>
          </a:xfrm>
          <a:prstGeom prst="rect">
            <a:avLst/>
          </a:prstGeom>
        </p:spPr>
        <p:txBody>
          <a:bodyPr/>
          <a:lstStyle>
            <a:lvl1pPr marL="384048" indent="-384048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914400" indent="-384048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371600" indent="-384048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828800" indent="-384048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2286000" indent="-384048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In </a:t>
            </a:r>
            <a:r>
              <a:rPr lang="en-GB" dirty="0" err="1"/>
              <a:t>congue</a:t>
            </a:r>
            <a:r>
              <a:rPr lang="en-GB" dirty="0"/>
              <a:t> </a:t>
            </a:r>
            <a:r>
              <a:rPr lang="en-GB" dirty="0" err="1"/>
              <a:t>urna</a:t>
            </a:r>
            <a:r>
              <a:rPr lang="en-GB" dirty="0"/>
              <a:t> </a:t>
            </a:r>
            <a:r>
              <a:rPr lang="en-GB" dirty="0" err="1"/>
              <a:t>tortor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accumsan</a:t>
            </a:r>
            <a:r>
              <a:rPr lang="en-GB" dirty="0"/>
              <a:t> mi </a:t>
            </a:r>
            <a:r>
              <a:rPr lang="en-GB" dirty="0" err="1"/>
              <a:t>viverra</a:t>
            </a:r>
            <a:r>
              <a:rPr lang="en-GB" dirty="0"/>
              <a:t> in.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id </a:t>
            </a:r>
            <a:r>
              <a:rPr lang="en-GB" dirty="0" err="1"/>
              <a:t>condimentum</a:t>
            </a:r>
            <a:r>
              <a:rPr lang="en-GB" dirty="0"/>
              <a:t> </a:t>
            </a:r>
            <a:r>
              <a:rPr lang="en-GB" dirty="0" err="1"/>
              <a:t>turpis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lobortis</a:t>
            </a:r>
            <a:r>
              <a:rPr lang="en-GB" dirty="0"/>
              <a:t> </a:t>
            </a:r>
            <a:r>
              <a:rPr lang="en-GB" dirty="0" err="1"/>
              <a:t>risus</a:t>
            </a:r>
            <a:r>
              <a:rPr lang="en-GB" dirty="0"/>
              <a:t>. </a:t>
            </a:r>
            <a:r>
              <a:rPr lang="en-GB" dirty="0" err="1"/>
              <a:t>Phasellus</a:t>
            </a:r>
            <a:r>
              <a:rPr lang="en-GB" dirty="0"/>
              <a:t>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urna</a:t>
            </a:r>
            <a:r>
              <a:rPr lang="en-GB" dirty="0"/>
              <a:t> dictum, </a:t>
            </a:r>
            <a:r>
              <a:rPr lang="en-GB" dirty="0" err="1"/>
              <a:t>posuere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 et, </a:t>
            </a:r>
            <a:r>
              <a:rPr lang="en-GB" dirty="0" err="1"/>
              <a:t>malesuada</a:t>
            </a:r>
            <a:r>
              <a:rPr lang="en-GB" dirty="0"/>
              <a:t> </a:t>
            </a:r>
            <a:r>
              <a:rPr lang="en-GB" dirty="0" err="1"/>
              <a:t>odio</a:t>
            </a:r>
            <a:r>
              <a:rPr lang="en-GB" dirty="0"/>
              <a:t>. Cras </a:t>
            </a:r>
            <a:r>
              <a:rPr lang="en-GB" dirty="0" err="1"/>
              <a:t>egestas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 </a:t>
            </a:r>
            <a:r>
              <a:rPr lang="en-GB" dirty="0" err="1"/>
              <a:t>odio</a:t>
            </a:r>
            <a:r>
              <a:rPr lang="en-GB" dirty="0"/>
              <a:t>,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rutrum</a:t>
            </a:r>
            <a:r>
              <a:rPr lang="en-GB" dirty="0"/>
              <a:t> </a:t>
            </a:r>
            <a:r>
              <a:rPr lang="en-GB" dirty="0" err="1"/>
              <a:t>augue</a:t>
            </a:r>
            <a:r>
              <a:rPr lang="en-GB" dirty="0"/>
              <a:t> </a:t>
            </a:r>
            <a:r>
              <a:rPr lang="en-GB" dirty="0" err="1"/>
              <a:t>hendreri</a:t>
            </a:r>
            <a:r>
              <a:rPr lang="en-GB" dirty="0"/>
              <a:t>.</a:t>
            </a:r>
            <a:endParaRPr lang="nb-NO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1B142A7E-1FCC-9040-BBC7-97A3BDC942F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23882" y="2199035"/>
            <a:ext cx="4968875" cy="3214424"/>
          </a:xfrm>
          <a:prstGeom prst="rect">
            <a:avLst/>
          </a:prstGeom>
        </p:spPr>
        <p:txBody>
          <a:bodyPr/>
          <a:lstStyle>
            <a:lvl1pPr marL="384048" indent="-384048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914400" indent="-384048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1371600" indent="-384048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828800" indent="-384048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2286000" indent="-384048"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. In </a:t>
            </a:r>
            <a:r>
              <a:rPr lang="en-GB" dirty="0" err="1"/>
              <a:t>congue</a:t>
            </a:r>
            <a:r>
              <a:rPr lang="en-GB" dirty="0"/>
              <a:t> </a:t>
            </a:r>
            <a:r>
              <a:rPr lang="en-GB" dirty="0" err="1"/>
              <a:t>urna</a:t>
            </a:r>
            <a:r>
              <a:rPr lang="en-GB" dirty="0"/>
              <a:t> </a:t>
            </a:r>
            <a:r>
              <a:rPr lang="en-GB" dirty="0" err="1"/>
              <a:t>tortor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accumsan</a:t>
            </a:r>
            <a:r>
              <a:rPr lang="en-GB" dirty="0"/>
              <a:t> mi </a:t>
            </a:r>
            <a:r>
              <a:rPr lang="en-GB" dirty="0" err="1"/>
              <a:t>viverra</a:t>
            </a:r>
            <a:r>
              <a:rPr lang="en-GB" dirty="0"/>
              <a:t> in.</a:t>
            </a:r>
          </a:p>
          <a:p>
            <a:pPr lvl="0"/>
            <a:r>
              <a:rPr lang="en-GB" dirty="0" err="1"/>
              <a:t>Sed</a:t>
            </a:r>
            <a:r>
              <a:rPr lang="en-GB" dirty="0"/>
              <a:t> id </a:t>
            </a:r>
            <a:r>
              <a:rPr lang="en-GB" dirty="0" err="1"/>
              <a:t>condimentum</a:t>
            </a:r>
            <a:r>
              <a:rPr lang="en-GB" dirty="0"/>
              <a:t> </a:t>
            </a:r>
            <a:r>
              <a:rPr lang="en-GB" dirty="0" err="1"/>
              <a:t>turpis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</a:t>
            </a:r>
            <a:r>
              <a:rPr lang="en-GB" dirty="0" err="1"/>
              <a:t>lobortis</a:t>
            </a:r>
            <a:r>
              <a:rPr lang="en-GB" dirty="0"/>
              <a:t> </a:t>
            </a:r>
            <a:r>
              <a:rPr lang="en-GB" dirty="0" err="1"/>
              <a:t>risus</a:t>
            </a:r>
            <a:r>
              <a:rPr lang="en-GB" dirty="0"/>
              <a:t>. </a:t>
            </a:r>
            <a:r>
              <a:rPr lang="en-GB" dirty="0" err="1"/>
              <a:t>Phasellus</a:t>
            </a:r>
            <a:r>
              <a:rPr lang="en-GB" dirty="0"/>
              <a:t>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urna</a:t>
            </a:r>
            <a:r>
              <a:rPr lang="en-GB" dirty="0"/>
              <a:t> dictum, </a:t>
            </a:r>
            <a:r>
              <a:rPr lang="en-GB" dirty="0" err="1"/>
              <a:t>posuere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 et, </a:t>
            </a:r>
            <a:r>
              <a:rPr lang="en-GB" dirty="0" err="1"/>
              <a:t>malesuada</a:t>
            </a:r>
            <a:r>
              <a:rPr lang="en-GB" dirty="0"/>
              <a:t> </a:t>
            </a:r>
            <a:r>
              <a:rPr lang="en-GB" dirty="0" err="1"/>
              <a:t>odio</a:t>
            </a:r>
            <a:r>
              <a:rPr lang="en-GB" dirty="0"/>
              <a:t>. Cras </a:t>
            </a:r>
            <a:r>
              <a:rPr lang="en-GB" dirty="0" err="1"/>
              <a:t>egestas</a:t>
            </a:r>
            <a:r>
              <a:rPr lang="en-GB" dirty="0"/>
              <a:t> </a:t>
            </a:r>
            <a:r>
              <a:rPr lang="en-GB" dirty="0" err="1"/>
              <a:t>consequat</a:t>
            </a:r>
            <a:r>
              <a:rPr lang="en-GB" dirty="0"/>
              <a:t> </a:t>
            </a:r>
            <a:r>
              <a:rPr lang="en-GB" dirty="0" err="1"/>
              <a:t>odio</a:t>
            </a:r>
            <a:r>
              <a:rPr lang="en-GB" dirty="0"/>
              <a:t>, </a:t>
            </a:r>
            <a:r>
              <a:rPr lang="en-GB" dirty="0" err="1"/>
              <a:t>vel</a:t>
            </a:r>
            <a:r>
              <a:rPr lang="en-GB" dirty="0"/>
              <a:t> </a:t>
            </a:r>
            <a:r>
              <a:rPr lang="en-GB" dirty="0" err="1"/>
              <a:t>rutrum</a:t>
            </a:r>
            <a:r>
              <a:rPr lang="en-GB" dirty="0"/>
              <a:t> </a:t>
            </a:r>
            <a:r>
              <a:rPr lang="en-GB" dirty="0" err="1"/>
              <a:t>augue</a:t>
            </a:r>
            <a:r>
              <a:rPr lang="en-GB" dirty="0"/>
              <a:t> </a:t>
            </a:r>
            <a:r>
              <a:rPr lang="en-GB" dirty="0" err="1"/>
              <a:t>hendreri</a:t>
            </a:r>
            <a:r>
              <a:rPr lang="en-GB" dirty="0"/>
              <a:t>.</a:t>
            </a:r>
            <a:endParaRPr lang="nb-NO" dirty="0"/>
          </a:p>
        </p:txBody>
      </p:sp>
      <p:pic>
        <p:nvPicPr>
          <p:cNvPr id="8" name="Bilde 6">
            <a:extLst>
              <a:ext uri="{FF2B5EF4-FFF2-40B4-BE49-F238E27FC236}">
                <a16:creationId xmlns:a16="http://schemas.microsoft.com/office/drawing/2014/main" id="{003C86D2-A0C0-4D4A-B6F6-4EEC4BE87C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7685" y="5785128"/>
            <a:ext cx="2000857" cy="882010"/>
          </a:xfrm>
          <a:prstGeom prst="rect">
            <a:avLst/>
          </a:prstGeom>
        </p:spPr>
      </p:pic>
      <p:sp>
        <p:nvSpPr>
          <p:cNvPr id="9" name="Plassholder for tekst 5"/>
          <p:cNvSpPr>
            <a:spLocks noGrp="1"/>
          </p:cNvSpPr>
          <p:nvPr>
            <p:ph type="body" sz="quarter" idx="20" hasCustomPrompt="1"/>
          </p:nvPr>
        </p:nvSpPr>
        <p:spPr>
          <a:xfrm>
            <a:off x="911225" y="1274688"/>
            <a:ext cx="10381531" cy="41056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FontTx/>
              <a:buNone/>
              <a:defRPr sz="22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530352" indent="0">
              <a:buFontTx/>
              <a:buNone/>
              <a:defRPr sz="22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 marL="987552" indent="0">
              <a:buFontTx/>
              <a:buNone/>
              <a:defRPr sz="22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 marL="1444752" indent="0">
              <a:buFontTx/>
              <a:buNone/>
              <a:defRPr sz="22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 marL="1901952" indent="0">
              <a:buFontTx/>
              <a:buNone/>
              <a:defRPr sz="22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pPr lvl="0"/>
            <a:r>
              <a:rPr lang="nb-NO" dirty="0"/>
              <a:t>Undertittel som går over ei line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40536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BFFDC3-0851-4697-AB8F-73965CA0F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D8517A-5C60-4992-8F96-B8E9F258D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65733B-0554-40AD-89E4-7FC8C5666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1C9F-C5EC-4E22-9484-8042A54E028E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9A577CA-A25C-416F-840C-A8C9AD752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F0A98B6-F023-419F-A1CF-0700F0F5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4E3-BEA5-4645-AC5B-79216670CD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087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FFCBBC-831B-455C-93D4-3D5F280B7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6089902-9EA3-4A72-8555-7A9C310E3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42D12CB-A27C-42C9-9D9B-AE7DAC658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1C9F-C5EC-4E22-9484-8042A54E028E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38CC41-092E-4BE8-8426-47CDFBC4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B00275-2D35-430F-AE4E-3AB01C34E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4E3-BEA5-4645-AC5B-79216670CD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973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F9AE78-01F0-4F5B-B31D-1E2884734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C0EE07-359C-4D14-BAEC-CD31EBF3F3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BBB9646-359E-418F-B8AC-1BA892267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8B98AD9-50D3-4B53-A6E3-E3D623C53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1C9F-C5EC-4E22-9484-8042A54E028E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F321B5B-F02C-4871-963C-B7A5B10E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DF8A39-F122-48AD-A19C-15373AF9C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4E3-BEA5-4645-AC5B-79216670CD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42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8655AB-D19E-45A8-A5AB-B31FCAEDC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BA8B18A-0A6D-4576-9334-E5CB83B0E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0427CF2-8509-4566-80BF-4852D9007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2840B28-73E7-4B14-8733-69C5848762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11BBCB1-70D7-4C80-A3A5-E64AA51D25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F351AD3-6F70-483C-BBF0-D826B1B3C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1C9F-C5EC-4E22-9484-8042A54E028E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B609716-CC37-4295-9F03-7436C764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CA56293-2061-45C4-B1BA-607A35FD4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4E3-BEA5-4645-AC5B-79216670CD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343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B25A5B-826E-468D-84CD-14CE712B9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D97BD17-4DCC-4A95-B6F1-56ABDB3AA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1C9F-C5EC-4E22-9484-8042A54E028E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BB48428-08E2-439B-B5D8-2A61DE94A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3E19549-89B0-4AE2-A178-C27D28B5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4E3-BEA5-4645-AC5B-79216670CD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7290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92BF8D1-5C17-43F9-BE91-97FBC97E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1C9F-C5EC-4E22-9484-8042A54E028E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CEFAC5A-823D-4BBE-83BE-49F954A1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5456918-6FD6-4158-80D6-3685528E9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4E3-BEA5-4645-AC5B-79216670CD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4116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D49C40-ED40-42A1-96A6-5175F8FA2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E4CA36-282F-4C20-8238-FCF090B8A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D95C94F-F904-4F10-AE87-B27533F1B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07C7B8-F676-4D06-A972-AFD6C2D64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1C9F-C5EC-4E22-9484-8042A54E028E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333CFD2-55B8-48E5-87C0-9A370DD9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1262320-3413-4610-9760-37F9ACDA0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4E3-BEA5-4645-AC5B-79216670CD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969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86ED85-9DC7-4ACC-A65F-FC47A1E7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0100973-E494-4FBF-9E3E-4341704BD5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930AD87-D7C9-4C97-81B0-13378E6FF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EA8C8C4-2872-4461-B191-7C6C3928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1C9F-C5EC-4E22-9484-8042A54E028E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5601BAE-F012-4F1E-B418-0BB05CF7E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EAF05F7-4190-4DA7-908F-A7ABB2347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34E3-BEA5-4645-AC5B-79216670CD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079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44FA097-8F19-442A-B09D-46D131585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303892D-85A3-498F-86BB-40E735FA4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9219DB-574C-4340-90AC-AB18D2636B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31C9F-C5EC-4E22-9484-8042A54E028E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0BDC88-9E76-4816-90D8-F75A1CFF5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418A0B-BE4E-46A1-AE1B-6ED7FD5CB1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E34E3-BEA5-4645-AC5B-79216670CDF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109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ECA11CF9-7F0C-44A6-93FF-E6C7D0F0B7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11225" y="402673"/>
            <a:ext cx="10381531" cy="327782"/>
          </a:xfrm>
        </p:spPr>
        <p:txBody>
          <a:bodyPr/>
          <a:lstStyle/>
          <a:p>
            <a:pPr algn="ctr"/>
            <a:r>
              <a:rPr lang="nb-NO" sz="1800" b="1" dirty="0">
                <a:solidFill>
                  <a:srgbClr val="002060"/>
                </a:solidFill>
              </a:rPr>
              <a:t>Seniorkurs for tilsette som er pensjonsforsikra i Storebrand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AF2D7229-768E-49AB-867F-FCB3217D2A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1225" y="981512"/>
            <a:ext cx="10841751" cy="5148939"/>
          </a:xfrm>
        </p:spPr>
        <p:txBody>
          <a:bodyPr>
            <a:normAutofit/>
          </a:bodyPr>
          <a:lstStyle/>
          <a:p>
            <a:pPr marL="530352" lvl="1" indent="0" algn="ctr">
              <a:buNone/>
            </a:pPr>
            <a:r>
              <a:rPr lang="nb-NO" sz="2200" b="1" dirty="0"/>
              <a:t>Agenda</a:t>
            </a:r>
          </a:p>
          <a:p>
            <a:pPr marL="530352" lvl="1" indent="0" algn="ctr">
              <a:buNone/>
            </a:pPr>
            <a:endParaRPr lang="nb-NO" sz="2200" b="1" dirty="0"/>
          </a:p>
          <a:p>
            <a:pPr marL="530352" lvl="1" indent="0">
              <a:buNone/>
            </a:pPr>
            <a:r>
              <a:rPr lang="nb-NO" sz="1600" b="1" dirty="0">
                <a:solidFill>
                  <a:srgbClr val="002060"/>
                </a:solidFill>
              </a:rPr>
              <a:t>09:00 - 09:45		Folketrygd				Storebrand</a:t>
            </a:r>
          </a:p>
          <a:p>
            <a:pPr marL="530352" lvl="1" indent="0">
              <a:buNone/>
            </a:pPr>
            <a:r>
              <a:rPr lang="nb-NO" sz="1600" b="1" dirty="0">
                <a:solidFill>
                  <a:srgbClr val="002060"/>
                </a:solidFill>
              </a:rPr>
              <a:t>09:45 - 10:00		Pause					</a:t>
            </a:r>
          </a:p>
          <a:p>
            <a:pPr marL="530352" lvl="1" indent="0">
              <a:buNone/>
            </a:pPr>
            <a:r>
              <a:rPr lang="nb-NO" sz="1600" b="1" dirty="0">
                <a:solidFill>
                  <a:srgbClr val="002060"/>
                </a:solidFill>
              </a:rPr>
              <a:t>10:00 – 10:45		</a:t>
            </a:r>
            <a:r>
              <a:rPr lang="nb-NO" sz="1600" b="1" dirty="0" err="1">
                <a:solidFill>
                  <a:srgbClr val="002060"/>
                </a:solidFill>
              </a:rPr>
              <a:t>Tenestepensjon</a:t>
            </a:r>
            <a:r>
              <a:rPr lang="nb-NO" sz="1600" b="1" dirty="0">
                <a:solidFill>
                  <a:srgbClr val="002060"/>
                </a:solidFill>
              </a:rPr>
              <a:t>				Storebrand</a:t>
            </a:r>
          </a:p>
          <a:p>
            <a:pPr marL="530352" lvl="1" indent="0">
              <a:buNone/>
            </a:pPr>
            <a:r>
              <a:rPr lang="nb-NO" sz="1600" b="1" dirty="0">
                <a:solidFill>
                  <a:srgbClr val="002060"/>
                </a:solidFill>
              </a:rPr>
              <a:t>10:45 – 11:00		Pause					</a:t>
            </a:r>
          </a:p>
          <a:p>
            <a:pPr marL="530352" lvl="1" indent="0">
              <a:buNone/>
            </a:pPr>
            <a:r>
              <a:rPr lang="nb-NO" sz="1600" b="1" dirty="0">
                <a:solidFill>
                  <a:srgbClr val="002060"/>
                </a:solidFill>
              </a:rPr>
              <a:t>11:00 – 11:45		</a:t>
            </a:r>
            <a:r>
              <a:rPr lang="nb-NO" sz="1600" b="1" dirty="0" err="1">
                <a:solidFill>
                  <a:srgbClr val="002060"/>
                </a:solidFill>
              </a:rPr>
              <a:t>Tenestepensjon</a:t>
            </a:r>
            <a:r>
              <a:rPr lang="nb-NO" sz="1600" b="1" dirty="0">
                <a:solidFill>
                  <a:srgbClr val="002060"/>
                </a:solidFill>
              </a:rPr>
              <a:t> 				Storebrand</a:t>
            </a:r>
          </a:p>
          <a:p>
            <a:pPr marL="530352" lvl="1" indent="0">
              <a:buNone/>
            </a:pPr>
            <a:r>
              <a:rPr lang="nb-NO" sz="1600" b="1" dirty="0">
                <a:solidFill>
                  <a:srgbClr val="002060"/>
                </a:solidFill>
              </a:rPr>
              <a:t>11:45 – 12:30		Pause (Lunsj)				</a:t>
            </a:r>
          </a:p>
          <a:p>
            <a:pPr marL="530352" lvl="1" indent="0">
              <a:buNone/>
            </a:pPr>
            <a:r>
              <a:rPr lang="nb-NO" sz="1600" b="1" dirty="0">
                <a:solidFill>
                  <a:srgbClr val="002060"/>
                </a:solidFill>
              </a:rPr>
              <a:t>12:30 – 13:15		</a:t>
            </a:r>
            <a:r>
              <a:rPr lang="nb-NO" sz="1600" b="1" dirty="0" err="1">
                <a:solidFill>
                  <a:srgbClr val="002060"/>
                </a:solidFill>
              </a:rPr>
              <a:t>Eit</a:t>
            </a:r>
            <a:r>
              <a:rPr lang="nb-NO" sz="1600" b="1" dirty="0">
                <a:solidFill>
                  <a:srgbClr val="002060"/>
                </a:solidFill>
              </a:rPr>
              <a:t> godt liv i seinkarrieren			HR-seksjonen		</a:t>
            </a:r>
          </a:p>
          <a:p>
            <a:pPr marL="530352" lvl="1" indent="0">
              <a:buNone/>
            </a:pPr>
            <a:r>
              <a:rPr lang="nb-NO" sz="1600" b="1" dirty="0">
                <a:solidFill>
                  <a:srgbClr val="002060"/>
                </a:solidFill>
              </a:rPr>
              <a:t>13:15 – 13:30		Pause				</a:t>
            </a:r>
          </a:p>
          <a:p>
            <a:pPr marL="530352" lvl="1" indent="0">
              <a:buNone/>
            </a:pPr>
            <a:r>
              <a:rPr lang="nb-NO" sz="1600" b="1" dirty="0">
                <a:solidFill>
                  <a:srgbClr val="002060"/>
                </a:solidFill>
              </a:rPr>
              <a:t>13:30 – 14:15		</a:t>
            </a:r>
            <a:r>
              <a:rPr lang="nb-NO" sz="1600" b="1" dirty="0" err="1">
                <a:solidFill>
                  <a:srgbClr val="002060"/>
                </a:solidFill>
              </a:rPr>
              <a:t>Eit</a:t>
            </a:r>
            <a:r>
              <a:rPr lang="nb-NO" sz="1600" b="1" dirty="0">
                <a:solidFill>
                  <a:srgbClr val="002060"/>
                </a:solidFill>
              </a:rPr>
              <a:t> godt liv i seinkarrieren			HR seksjonen</a:t>
            </a:r>
          </a:p>
          <a:p>
            <a:pPr marL="530352" lvl="1" indent="0">
              <a:buNone/>
            </a:pPr>
            <a:r>
              <a:rPr lang="nb-NO" sz="1600" b="1" dirty="0">
                <a:solidFill>
                  <a:srgbClr val="002060"/>
                </a:solidFill>
              </a:rPr>
              <a:t>14:15 		Oppsummering av dagen 			HR seksjonen					</a:t>
            </a:r>
          </a:p>
          <a:p>
            <a:pPr marL="530352" lvl="1" indent="0">
              <a:buNone/>
            </a:pPr>
            <a:endParaRPr lang="nb-NO" sz="1600" b="1" dirty="0">
              <a:solidFill>
                <a:srgbClr val="002060"/>
              </a:solidFill>
            </a:endParaRPr>
          </a:p>
          <a:p>
            <a:pPr marL="530352" lvl="1" indent="0">
              <a:buNone/>
            </a:pPr>
            <a:r>
              <a:rPr lang="nb-NO" sz="1600" b="1" dirty="0">
                <a:solidFill>
                  <a:srgbClr val="002060"/>
                </a:solidFill>
              </a:rPr>
              <a:t>HR seksjonen:	Frode Mannsåker, Arvid Stenehjem, Mette H. Nielsen, Kari N. Fosdal og Torill Drange</a:t>
            </a:r>
          </a:p>
          <a:p>
            <a:pPr marL="530352" lvl="1" indent="0">
              <a:buNone/>
            </a:pPr>
            <a:r>
              <a:rPr lang="nb-NO" sz="1600" b="1" dirty="0">
                <a:solidFill>
                  <a:srgbClr val="002060"/>
                </a:solidFill>
              </a:rPr>
              <a:t>Storebrand:		Thomas Grande og Christopher Schwartz	</a:t>
            </a:r>
            <a:endParaRPr lang="nb-NO" sz="1600" b="1" dirty="0"/>
          </a:p>
          <a:p>
            <a:pPr marL="0" indent="0">
              <a:buNone/>
            </a:pPr>
            <a:endParaRPr lang="nb-NO" sz="2000" b="1" dirty="0"/>
          </a:p>
          <a:p>
            <a:pPr marL="0" indent="0">
              <a:buNone/>
            </a:pPr>
            <a:endParaRPr lang="nb-NO" b="1" dirty="0"/>
          </a:p>
          <a:p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30A5C324-081D-40D0-9D83-A3F7D6C3C6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 flipV="1">
            <a:off x="761981" y="4700635"/>
            <a:ext cx="7677344" cy="3579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1800" b="1" dirty="0"/>
              <a:t> </a:t>
            </a:r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endParaRPr lang="nb-NO" sz="1800" b="1" dirty="0"/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endParaRPr lang="nb-NO" sz="1800" b="1" dirty="0"/>
          </a:p>
          <a:p>
            <a:pPr marL="0" indent="0">
              <a:buNone/>
            </a:pPr>
            <a:endParaRPr lang="nb-NO" sz="1800" b="1" dirty="0"/>
          </a:p>
          <a:p>
            <a:pPr marL="0" indent="0">
              <a:buNone/>
            </a:pPr>
            <a:endParaRPr lang="nb-NO" sz="1800" b="1" dirty="0"/>
          </a:p>
          <a:p>
            <a:pPr marL="0" indent="0">
              <a:buNone/>
            </a:pPr>
            <a:endParaRPr lang="nb-NO" sz="1800" b="1" dirty="0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F86257D5-6719-4A03-BBE2-3602E5F554E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1225" y="165100"/>
            <a:ext cx="10381531" cy="698500"/>
          </a:xfrm>
        </p:spPr>
        <p:txBody>
          <a:bodyPr/>
          <a:lstStyle/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33767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49CBF90F167C4DAFA3BEC6CA097389" ma:contentTypeVersion="11" ma:contentTypeDescription="Opprett et nytt dokument." ma:contentTypeScope="" ma:versionID="269c3482ee5f7411c3fdf0a4226dbeb1">
  <xsd:schema xmlns:xsd="http://www.w3.org/2001/XMLSchema" xmlns:xs="http://www.w3.org/2001/XMLSchema" xmlns:p="http://schemas.microsoft.com/office/2006/metadata/properties" xmlns:ns3="d3bc3fa6-46ea-4647-b0b0-2cd98779b51b" xmlns:ns4="f05ea240-a8c2-4640-a89f-f5b54aeb6d52" targetNamespace="http://schemas.microsoft.com/office/2006/metadata/properties" ma:root="true" ma:fieldsID="8416b2365b44a56169b5bb561f51ee26" ns3:_="" ns4:_="">
    <xsd:import namespace="d3bc3fa6-46ea-4647-b0b0-2cd98779b51b"/>
    <xsd:import namespace="f05ea240-a8c2-4640-a89f-f5b54aeb6d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c3fa6-46ea-4647-b0b0-2cd98779b5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5ea240-a8c2-4640-a89f-f5b54aeb6d5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ADD215-8027-4E1D-8EB5-E49974BB9A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bc3fa6-46ea-4647-b0b0-2cd98779b51b"/>
    <ds:schemaRef ds:uri="f05ea240-a8c2-4640-a89f-f5b54aeb6d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7D7CCE-E249-4E90-ACC9-B8E432ED6D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4233EA-B6C3-4A2F-8B12-F27AFA5B335B}">
  <ds:schemaRefs>
    <ds:schemaRef ds:uri="http://purl.org/dc/elements/1.1/"/>
    <ds:schemaRef ds:uri="http://schemas.microsoft.com/office/2006/metadata/properties"/>
    <ds:schemaRef ds:uri="d3bc3fa6-46ea-4647-b0b0-2cd98779b51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05ea240-a8c2-4640-a89f-f5b54aeb6d5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167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Roboto Slab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Torill Ådel Drange</dc:creator>
  <cp:lastModifiedBy>Svein Erik Såtendal</cp:lastModifiedBy>
  <cp:revision>9</cp:revision>
  <dcterms:created xsi:type="dcterms:W3CDTF">2020-11-11T13:15:22Z</dcterms:created>
  <dcterms:modified xsi:type="dcterms:W3CDTF">2021-04-26T05:20:08Z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0x0101007249CBF90F167C4DAFA3BEC6CA097389</vt:lpwstr>
  </property>
  <property fmtid="{D5CDD505-2E9C-101B-9397-08002B2CF9AE}" pid="3" name="_AdHocReviewCycleID">
    <vt:i4>-729178377</vt:i4>
  </property>
  <property fmtid="{D5CDD505-2E9C-101B-9397-08002B2CF9AE}" pid="4" name="_NewReviewCycle">
    <vt:lpwstr/>
  </property>
  <property fmtid="{D5CDD505-2E9C-101B-9397-08002B2CF9AE}" pid="5" name="_EmailSubject">
    <vt:lpwstr>Seniorkurs Storebrand 11. mai 2021</vt:lpwstr>
  </property>
  <property fmtid="{D5CDD505-2E9C-101B-9397-08002B2CF9AE}" pid="6" name="_AuthorEmail">
    <vt:lpwstr>Torill.Drange@vlfk.no</vt:lpwstr>
  </property>
  <property fmtid="{D5CDD505-2E9C-101B-9397-08002B2CF9AE}" pid="7" name="_AuthorEmailDisplayName">
    <vt:lpwstr>Torill Ådel Drange</vt:lpwstr>
  </property>
  <property fmtid="{D5CDD505-2E9C-101B-9397-08002B2CF9AE}" pid="8" name="_PreviousAdHocReviewCycleID">
    <vt:i4>-280814513</vt:i4>
  </property>
</Properties>
</file>