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12"/>
  </p:notesMasterIdLst>
  <p:handoutMasterIdLst>
    <p:handoutMasterId r:id="rId13"/>
  </p:handoutMasterIdLst>
  <p:sldIdLst>
    <p:sldId id="261" r:id="rId5"/>
    <p:sldId id="890" r:id="rId6"/>
    <p:sldId id="260" r:id="rId7"/>
    <p:sldId id="891" r:id="rId8"/>
    <p:sldId id="893" r:id="rId9"/>
    <p:sldId id="892" r:id="rId10"/>
    <p:sldId id="894" r:id="rId11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åle Hegna" initials="SH" lastIdx="10" clrIdx="0">
    <p:extLst>
      <p:ext uri="{19B8F6BF-5375-455C-9EA6-DF929625EA0E}">
        <p15:presenceInfo xmlns:p15="http://schemas.microsoft.com/office/powerpoint/2012/main" userId="S::stale_tkas.no#ext#@ksiskyen.onmicrosoft.com::5dda33ad-58ab-475e-b76a-95be2ceaf033" providerId="AD"/>
      </p:ext>
    </p:extLst>
  </p:cmAuthor>
  <p:cmAuthor id="2" name="Torunn Marstrander" initials="TM" lastIdx="8" clrIdx="1">
    <p:extLst>
      <p:ext uri="{19B8F6BF-5375-455C-9EA6-DF929625EA0E}">
        <p15:presenceInfo xmlns:p15="http://schemas.microsoft.com/office/powerpoint/2012/main" userId="S::torunn.marstrander@ks.no::96d83a12-faff-439c-908a-76bc747fe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58"/>
    <a:srgbClr val="BCCFE8"/>
    <a:srgbClr val="008CD3"/>
    <a:srgbClr val="001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C1BD8C-1D78-4413-BEBF-C37C3AAFACDD}" v="223" dt="2021-05-19T11:04:11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216" autoAdjust="0"/>
  </p:normalViewPr>
  <p:slideViewPr>
    <p:cSldViewPr snapToGrid="0" snapToObjects="1">
      <p:cViewPr varScale="1">
        <p:scale>
          <a:sx n="111" d="100"/>
          <a:sy n="111" d="100"/>
        </p:scale>
        <p:origin x="207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778F-9D10-D546-AD42-60AA27D9D64A}" type="datetimeFigureOut">
              <a:t>19.05.2021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552-36E2-FE4A-8959-3A7D73BFBA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89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29BC-9FF7-40F9-9F0D-A6992AFC0234}" type="datetimeFigureOut">
              <a:rPr lang="nb-NO" smtClean="0"/>
              <a:t>19.05.2021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932E-0139-46D5-804E-06FEBDF281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53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932E-0139-46D5-804E-06FEBDF2813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23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932E-0139-46D5-804E-06FEBDF2813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97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932E-0139-46D5-804E-06FEBDF2813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77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932E-0139-46D5-804E-06FEBDF2813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50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7932E-0139-46D5-804E-06FEBDF2813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3175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8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02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4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2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49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5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2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7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54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19.05.2021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649" r:id="rId10"/>
    <p:sldLayoutId id="2147483709" r:id="rId11"/>
    <p:sldLayoutId id="214748371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65DFCA-2016-4BE6-92BE-0F6B7EBE9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KS Læring </a:t>
            </a:r>
            <a:br>
              <a:rPr lang="nb-NO" dirty="0"/>
            </a:br>
            <a:r>
              <a:rPr lang="nb-NO" dirty="0"/>
              <a:t>Presentasjon for leder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DA5421C-342E-4CF6-A105-22A74A7DC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25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BB1FC9-C16D-422A-824F-D45F311A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8074"/>
            <a:ext cx="10972800" cy="1132114"/>
          </a:xfrm>
        </p:spPr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4642BC-F25B-4C2B-BCB0-2019C66E75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fontAlgn="ctr"/>
            <a:endParaRPr lang="nb-NO" dirty="0"/>
          </a:p>
          <a:p>
            <a:pPr marL="457200" indent="-457200">
              <a:buFont typeface="+mj-lt"/>
              <a:buAutoNum type="alphaUcPeriod"/>
            </a:pPr>
            <a:r>
              <a:rPr lang="nb-NO" dirty="0" err="1"/>
              <a:t>Kompetansestyring</a:t>
            </a:r>
            <a:endParaRPr lang="nb-NO" dirty="0"/>
          </a:p>
          <a:p>
            <a:pPr marL="857250" lvl="1" indent="-457200">
              <a:buFont typeface="+mj-lt"/>
              <a:buAutoNum type="alphaUcPeriod"/>
            </a:pPr>
            <a:r>
              <a:rPr lang="nb-NO" dirty="0"/>
              <a:t>Status alle medarbeider</a:t>
            </a:r>
          </a:p>
          <a:p>
            <a:pPr marL="857250" lvl="1" indent="-457200">
              <a:buFont typeface="+mj-lt"/>
              <a:buAutoNum type="alphaUcPeriod"/>
            </a:pPr>
            <a:r>
              <a:rPr lang="nb-NO" dirty="0"/>
              <a:t>Rapporter på enkeltkurs</a:t>
            </a:r>
          </a:p>
          <a:p>
            <a:pPr marL="457200" indent="-457200">
              <a:buFont typeface="+mj-lt"/>
              <a:buAutoNum type="alphaUcPeriod"/>
            </a:pPr>
            <a:r>
              <a:rPr lang="nb-NO" dirty="0"/>
              <a:t>Org. Struktur</a:t>
            </a:r>
          </a:p>
          <a:p>
            <a:pPr marL="457200" indent="-457200">
              <a:buFont typeface="+mj-lt"/>
              <a:buAutoNum type="alphaUcPeriod"/>
            </a:pPr>
            <a:r>
              <a:rPr lang="nb-NO" dirty="0"/>
              <a:t>Påmelding</a:t>
            </a:r>
          </a:p>
          <a:p>
            <a:pPr marL="457200" indent="-457200">
              <a:buFont typeface="+mj-lt"/>
              <a:buAutoNum type="alphaUcPeriod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C3E21E1-2FB1-47E5-8CC8-14164D68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711" y="2231655"/>
            <a:ext cx="3152775" cy="52387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2225AE9-FB4C-4D39-A73B-AF57F030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11" y="2850606"/>
            <a:ext cx="3171825" cy="51435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A74AAC7-DDFE-43D3-A71C-58B16197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711" y="3460032"/>
            <a:ext cx="3190875" cy="5715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5921786-70C6-4BB9-BBB8-7EC998817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711" y="4764610"/>
            <a:ext cx="3209925" cy="50482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00C21D2-A27A-4105-AAB8-457F75E8D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711" y="4126608"/>
            <a:ext cx="3200400" cy="5429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A6085B3-29F9-4FA2-91D5-1C240A60BE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1219"/>
          <a:stretch/>
        </p:blipFill>
        <p:spPr>
          <a:xfrm>
            <a:off x="7319841" y="5335865"/>
            <a:ext cx="3109645" cy="4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25445E-71D1-43F2-B1D3-222A6D9B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Kompetansestyring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70715-5CE0-4CD2-B16D-A8B1ED2194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6281529" cy="4795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i="1" dirty="0"/>
              <a:t>Forutsetning: Tilgang som leder eller Rapportør</a:t>
            </a:r>
          </a:p>
          <a:p>
            <a:pPr marL="0" indent="0">
              <a:buNone/>
            </a:pPr>
            <a:r>
              <a:rPr lang="nb-NO" u="sng" dirty="0"/>
              <a:t>Innlogget i KS læring, gjør du følgende:</a:t>
            </a:r>
          </a:p>
          <a:p>
            <a:pPr marL="0" indent="0">
              <a:buNone/>
            </a:pPr>
            <a:endParaRPr lang="nb-NO" u="sng" dirty="0"/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Klikk på navnet ditt øverst til høyre (1 a), og velg «Min startside» (1b)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Velg deretter arbeidsstedsrapporter (2)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Da får du opp en liste over rapporter (3)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De mest brukte rapportene er:</a:t>
            </a:r>
          </a:p>
          <a:p>
            <a:pPr marL="1314450" lvl="2" indent="-457200"/>
            <a:r>
              <a:rPr lang="nb-NO" dirty="0"/>
              <a:t>Status alle medarbeidere (viser oversikt over kursdeltakelse til ansatt(e) på aktuelt arbeidssted/aktuelle arbeidssteder)</a:t>
            </a:r>
          </a:p>
          <a:p>
            <a:pPr marL="1314450" lvl="2" indent="-457200"/>
            <a:r>
              <a:rPr lang="nb-NO" dirty="0"/>
              <a:t>Kursrapport (viser oversikt og over kursdeltakelse til ansatt(e) på et bestemt kurs på aktuelt arbeidssted/aktuelle arbeidssteder)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78B9DAA-F792-49C7-8B7C-2169F285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67" y="4111975"/>
            <a:ext cx="4333333" cy="225714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5ADE9B9-5BF1-48C8-9A80-9800AF7D6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861" y="54667"/>
            <a:ext cx="4257143" cy="3809524"/>
          </a:xfrm>
          <a:prstGeom prst="rect">
            <a:avLst/>
          </a:prstGeom>
        </p:spPr>
      </p:pic>
      <p:sp>
        <p:nvSpPr>
          <p:cNvPr id="8" name="Pil: ned 7">
            <a:extLst>
              <a:ext uri="{FF2B5EF4-FFF2-40B4-BE49-F238E27FC236}">
                <a16:creationId xmlns:a16="http://schemas.microsoft.com/office/drawing/2014/main" id="{35195120-C889-4B65-A8D1-EAC2E10473DD}"/>
              </a:ext>
            </a:extLst>
          </p:cNvPr>
          <p:cNvSpPr/>
          <p:nvPr/>
        </p:nvSpPr>
        <p:spPr>
          <a:xfrm>
            <a:off x="9911751" y="3864191"/>
            <a:ext cx="405441" cy="38000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74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25445E-71D1-43F2-B1D3-222A6D9B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Kompetansestyring</a:t>
            </a:r>
            <a:r>
              <a:rPr lang="nb-NO" dirty="0"/>
              <a:t> – Status alle medarbeidere #1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70715-5CE0-4CD2-B16D-A8B1ED2194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43769"/>
            <a:ext cx="6281529" cy="479505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b-NO" dirty="0"/>
              <a:t>Klikk på «Velg»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Finn og velg deretter organisasjonsenheten du ønsker å ta ut rapport fra. Merk at du må ha tilgang til organisasjonsenheten.</a:t>
            </a:r>
          </a:p>
          <a:p>
            <a:pPr marL="457200" lvl="1" indent="0">
              <a:buNone/>
            </a:pPr>
            <a:r>
              <a:rPr lang="nb-NO" dirty="0"/>
              <a:t>Se en kort videosnutt under: </a:t>
            </a:r>
          </a:p>
          <a:p>
            <a:pPr marL="914400" lvl="1" indent="-457200">
              <a:buFont typeface="+mj-lt"/>
              <a:buAutoNum type="arabicPeriod"/>
            </a:pPr>
            <a:endParaRPr lang="nb-NO" dirty="0"/>
          </a:p>
          <a:p>
            <a:pPr lvl="1"/>
            <a:endParaRPr lang="nb-NO" dirty="0"/>
          </a:p>
        </p:txBody>
      </p:sp>
      <p:pic>
        <p:nvPicPr>
          <p:cNvPr id="10" name="Status medarbeidere 1">
            <a:hlinkClick r:id="" action="ppaction://media"/>
            <a:extLst>
              <a:ext uri="{FF2B5EF4-FFF2-40B4-BE49-F238E27FC236}">
                <a16:creationId xmlns:a16="http://schemas.microsoft.com/office/drawing/2014/main" id="{BB13B221-EDB8-4405-A14C-924431A3C1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08306"/>
            <a:ext cx="12094444" cy="23717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2BDF7EC-06AB-4DF8-9D9D-662044666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962" y="319177"/>
            <a:ext cx="39719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25445E-71D1-43F2-B1D3-222A6D9B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Kompetansestyring</a:t>
            </a:r>
            <a:r>
              <a:rPr lang="nb-NO" dirty="0"/>
              <a:t> – Status alle medarbeidere #2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70715-5CE0-4CD2-B16D-A8B1ED2194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743769"/>
            <a:ext cx="6281529" cy="479505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b-NO" dirty="0"/>
              <a:t>Når du har valgt organisasjonsenhet, velger du ønsket rapportformat. Du kan velge mellom å vise i nettleser eller å opprette et Excel-ark.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Deretter velger du «Opprett rapport»</a:t>
            </a:r>
          </a:p>
          <a:p>
            <a:pPr marL="914400" lvl="1" indent="-457200">
              <a:buFont typeface="+mj-lt"/>
              <a:buAutoNum type="arabicPeriod"/>
            </a:pPr>
            <a:endParaRPr lang="nb-NO" dirty="0"/>
          </a:p>
          <a:p>
            <a:pPr marL="457200" lvl="1" indent="0">
              <a:buNone/>
            </a:pPr>
            <a:r>
              <a:rPr lang="nb-NO" dirty="0"/>
              <a:t>Se en kort videosnutt under: </a:t>
            </a:r>
          </a:p>
          <a:p>
            <a:pPr lvl="1"/>
            <a:endParaRPr lang="nb-NO" dirty="0"/>
          </a:p>
        </p:txBody>
      </p:sp>
      <p:pic>
        <p:nvPicPr>
          <p:cNvPr id="4" name="Status medarbeidere 2">
            <a:hlinkClick r:id="" action="ppaction://media"/>
            <a:extLst>
              <a:ext uri="{FF2B5EF4-FFF2-40B4-BE49-F238E27FC236}">
                <a16:creationId xmlns:a16="http://schemas.microsoft.com/office/drawing/2014/main" id="{C9F24C4A-DDBA-4F2C-9917-C03BC4F5A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965785"/>
            <a:ext cx="12192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25445E-71D1-43F2-B1D3-222A6D9B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Kompetansestyring</a:t>
            </a:r>
            <a:r>
              <a:rPr lang="nb-NO" dirty="0"/>
              <a:t> – Kursrapport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70715-5CE0-4CD2-B16D-A8B1ED2194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6281529" cy="479505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b-NO" dirty="0"/>
              <a:t>Klikk på «Kursrapport» under «Kompetansestyringsrapporter»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Du får da opp en dialogboks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Bruk søkefeltet for å søke opp kurs og velg deretter i feltet blant de treffene du da får</a:t>
            </a:r>
          </a:p>
          <a:p>
            <a:pPr marL="457200" lvl="1" indent="0">
              <a:buNone/>
            </a:pPr>
            <a:r>
              <a:rPr lang="nb-NO" dirty="0"/>
              <a:t>Se en kort videosnutt på neste side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EC1CFD-23D8-4475-9F3E-FC63E8123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286" y="811981"/>
            <a:ext cx="40195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3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25445E-71D1-43F2-B1D3-222A6D9B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Kompetansestyring</a:t>
            </a:r>
            <a:r>
              <a:rPr lang="nb-NO" dirty="0"/>
              <a:t> – Kursrapport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270715-5CE0-4CD2-B16D-A8B1ED2194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6281529" cy="479505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nb-NO" dirty="0"/>
              <a:t>Klikk på «Kursrapport» under «Kompetansestyringsrapporter»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Du får da opp en dialogboks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Bruk søkefeltet for å søke opp kurs og velg deretter i feltet blant de treffene du da får</a:t>
            </a:r>
          </a:p>
          <a:p>
            <a:pPr marL="457200" lvl="1" indent="0">
              <a:buNone/>
            </a:pPr>
            <a:r>
              <a:rPr lang="nb-NO" dirty="0"/>
              <a:t>Se en kort videosnutt under: 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EC1CFD-23D8-4475-9F3E-FC63E8123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286" y="811981"/>
            <a:ext cx="4019550" cy="2105025"/>
          </a:xfrm>
          <a:prstGeom prst="rect">
            <a:avLst/>
          </a:prstGeom>
        </p:spPr>
      </p:pic>
      <p:pic>
        <p:nvPicPr>
          <p:cNvPr id="6" name="Kursrapport1">
            <a:hlinkClick r:id="" action="ppaction://media"/>
            <a:extLst>
              <a:ext uri="{FF2B5EF4-FFF2-40B4-BE49-F238E27FC236}">
                <a16:creationId xmlns:a16="http://schemas.microsoft.com/office/drawing/2014/main" id="{81F3CB69-DB9B-47C8-88CC-19EF3A9FE5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077" y="1571685"/>
            <a:ext cx="12192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A8732A1136EA459F5FC0BA8AFE432C" ma:contentTypeVersion="9" ma:contentTypeDescription="Opprett et nytt dokument." ma:contentTypeScope="" ma:versionID="73a86b6b8786f83321351c9e815742b0">
  <xsd:schema xmlns:xsd="http://www.w3.org/2001/XMLSchema" xmlns:xs="http://www.w3.org/2001/XMLSchema" xmlns:p="http://schemas.microsoft.com/office/2006/metadata/properties" xmlns:ns2="5118eddc-d087-4fa0-8426-576954858485" targetNamespace="http://schemas.microsoft.com/office/2006/metadata/properties" ma:root="true" ma:fieldsID="97aa15194d98b9770f0df642d0d68db8" ns2:_="">
    <xsd:import namespace="5118eddc-d087-4fa0-8426-5769548584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8eddc-d087-4fa0-8426-576954858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396264-B4F4-4751-A380-4003EB486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8eddc-d087-4fa0-8426-5769548584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9C5129-CD74-443A-9B01-9CAC21F7E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85E39-77C6-48BD-9922-C596EC145C2A}">
  <ds:schemaRefs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5118eddc-d087-4fa0-8426-57695485848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KS_pptmal widescreen</Template>
  <TotalTime>6431</TotalTime>
  <Words>296</Words>
  <Application>Microsoft Office PowerPoint</Application>
  <PresentationFormat>Widescreen</PresentationFormat>
  <Paragraphs>44</Paragraphs>
  <Slides>7</Slides>
  <Notes>5</Notes>
  <HiddenSlides>0</HiddenSlides>
  <MMClips>3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KS-profiltema</vt:lpstr>
      <vt:lpstr>KS Læring  Presentasjon for leder</vt:lpstr>
      <vt:lpstr>Innhold</vt:lpstr>
      <vt:lpstr>Kompetansestyring</vt:lpstr>
      <vt:lpstr>Kompetansestyring – Status alle medarbeidere #1</vt:lpstr>
      <vt:lpstr>Kompetansestyring – Status alle medarbeidere #2</vt:lpstr>
      <vt:lpstr>Kompetansestyring – Kursrapport</vt:lpstr>
      <vt:lpstr>Kompetansestyring – Kursrapport</vt:lpstr>
    </vt:vector>
  </TitlesOfParts>
  <Company>Crop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Sigrun Farstad</dc:creator>
  <cp:lastModifiedBy>Oddgeir Sjøtveit</cp:lastModifiedBy>
  <cp:revision>4</cp:revision>
  <dcterms:created xsi:type="dcterms:W3CDTF">2020-05-07T09:25:24Z</dcterms:created>
  <dcterms:modified xsi:type="dcterms:W3CDTF">2021-05-19T11:07:47Z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0x01010010A8732A1136EA459F5FC0BA8AFE432C</vt:lpwstr>
  </property>
</Properties>
</file>