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3" r:id="rId4"/>
    <p:sldMasterId id="2147483676" r:id="rId5"/>
    <p:sldMasterId id="2147483692" r:id="rId6"/>
    <p:sldMasterId id="2147483733" r:id="rId7"/>
  </p:sldMasterIdLst>
  <p:notesMasterIdLst>
    <p:notesMasterId r:id="rId9"/>
  </p:notesMasterIdLst>
  <p:sldIdLst>
    <p:sldId id="3829" r:id="rId8"/>
  </p:sldIdLst>
  <p:sldSz cx="12192000" cy="6858000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442DC38B-30D4-465D-8EBD-104E7ECBCCD8}">
          <p14:sldIdLst>
            <p14:sldId id="3829"/>
          </p14:sldIdLst>
        </p14:section>
      </p14:sectionLst>
    </p:ex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ipJxpb2pBn1HgwhAp33ZO3NuiA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AB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447" autoAdjust="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46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45" Type="http://customschemas.google.com/relationships/presentationmetadata" Target="metadata"/><Relationship Id="rId5" Type="http://schemas.openxmlformats.org/officeDocument/2006/relationships/slideMaster" Target="slideMasters/slideMaster2.xml"/><Relationship Id="rId4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4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åvik, Gunnhild" userId="fcbeffe3-43a7-4468-9a09-30291ad3adef" providerId="ADAL" clId="{6C03B697-3439-4562-874C-4EBCC257F2CD}"/>
    <pc:docChg chg="delSld modSection">
      <pc:chgData name="Håvik, Gunnhild" userId="fcbeffe3-43a7-4468-9a09-30291ad3adef" providerId="ADAL" clId="{6C03B697-3439-4562-874C-4EBCC257F2CD}" dt="2026-09-08T18:14:07.046" v="0" actId="47"/>
      <pc:docMkLst>
        <pc:docMk/>
      </pc:docMkLst>
      <pc:sldChg chg="del">
        <pc:chgData name="Håvik, Gunnhild" userId="fcbeffe3-43a7-4468-9a09-30291ad3adef" providerId="ADAL" clId="{6C03B697-3439-4562-874C-4EBCC257F2CD}" dt="2026-09-08T18:14:07.046" v="0" actId="47"/>
        <pc:sldMkLst>
          <pc:docMk/>
          <pc:sldMk cId="3862124645" sldId="382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5" name="Google Shape;6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041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70772" y="5118124"/>
            <a:ext cx="6850456" cy="26665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733" b="0">
                <a:solidFill>
                  <a:schemeClr val="tx1"/>
                </a:solidFill>
                <a:latin typeface="+mj-lt"/>
              </a:defRPr>
            </a:lvl1pPr>
          </a:lstStyle>
          <a:p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0" y="6483670"/>
            <a:ext cx="12192000" cy="374331"/>
          </a:xfrm>
          <a:prstGeom prst="rect">
            <a:avLst/>
          </a:prstGeom>
          <a:solidFill>
            <a:srgbClr val="DC1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33" cap="all" baseline="0">
                <a:solidFill>
                  <a:schemeClr val="bg1"/>
                </a:solidFill>
              </a:rPr>
              <a:t>KOMPETENT     |     ÅPEN     |     PÅLITELIG     |     SAMFUNNSENGASJERT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D02DCE0-5A02-4ACD-8B6C-58E0A1FDB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044" y="60548"/>
            <a:ext cx="3609912" cy="4907967"/>
          </a:xfrm>
          <a:prstGeom prst="rect">
            <a:avLst/>
          </a:prstGeom>
        </p:spPr>
      </p:pic>
      <p:sp>
        <p:nvSpPr>
          <p:cNvPr id="12" name="Tittel 1"/>
          <p:cNvSpPr>
            <a:spLocks noGrp="1"/>
          </p:cNvSpPr>
          <p:nvPr>
            <p:ph type="ctrTitle" hasCustomPrompt="1"/>
          </p:nvPr>
        </p:nvSpPr>
        <p:spPr>
          <a:xfrm>
            <a:off x="2670772" y="4551253"/>
            <a:ext cx="6850456" cy="295374"/>
          </a:xfrm>
        </p:spPr>
        <p:txBody>
          <a:bodyPr lIns="0" tIns="0" rIns="0" bIns="0" anchor="ctr">
            <a:spAutoFit/>
          </a:bodyPr>
          <a:lstStyle>
            <a:lvl1pPr algn="ctr">
              <a:defRPr sz="2133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/>
              <a:t>Klikk for å legge inn tittel</a:t>
            </a:r>
          </a:p>
        </p:txBody>
      </p:sp>
    </p:spTree>
    <p:extLst>
      <p:ext uri="{BB962C8B-B14F-4D97-AF65-F5344CB8AC3E}">
        <p14:creationId xmlns:p14="http://schemas.microsoft.com/office/powerpoint/2010/main" val="419709893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, tittel og rød str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BB785D6-56F2-421B-9C6E-0CE161F6B8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rgbClr val="F6F6F6"/>
          </a:solidFill>
        </p:spPr>
        <p:txBody>
          <a:bodyPr>
            <a:normAutofit/>
          </a:bodyPr>
          <a:lstStyle>
            <a:lvl1pPr marL="0" indent="0">
              <a:buNone/>
              <a:defRPr sz="1599"/>
            </a:lvl1pPr>
          </a:lstStyle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B34EC5-FCD0-4DB5-B3AE-6EB23C75DF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7A3D93F-B7C3-4F5A-B7D9-2F41E51508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5890980"/>
            <a:ext cx="8312151" cy="54593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1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336021148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BBDFCF7-F532-477F-8A1A-E900E1DC9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rgbClr val="F6F6F6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599"/>
            </a:lvl1pPr>
          </a:lstStyle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A06A6E-EF01-4423-B229-C83BB34ADB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" y="5881307"/>
            <a:ext cx="12191999" cy="97669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lIns="612000" rIns="468000" anchor="ctr">
            <a:normAutofit/>
          </a:bodyPr>
          <a:lstStyle>
            <a:lvl1pPr marL="0" indent="0" algn="l">
              <a:buNone/>
              <a:defRPr sz="2666" b="1"/>
            </a:lvl1pPr>
          </a:lstStyle>
          <a:p>
            <a:pPr marL="0" marR="0" lvl="0" indent="0" algn="l" defTabSz="9141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374492839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og tekst sø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BBDFCF7-F532-477F-8A1A-E900E1DC9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rgbClr val="F6F6F6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599"/>
            </a:lvl1pPr>
          </a:lstStyle>
          <a:p>
            <a:r>
              <a:rPr lang="nb-NO"/>
              <a:t>Klikk på ikonet for å legge til et bilde</a:t>
            </a:r>
            <a:endParaRPr lang="en-GB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A06A6E-EF01-4423-B229-C83BB34ADB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29600" y="1"/>
            <a:ext cx="4257600" cy="6858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lIns="612000" rIns="468000" anchor="ctr">
            <a:normAutofit/>
          </a:bodyPr>
          <a:lstStyle>
            <a:lvl1pPr marL="0" indent="0" algn="l">
              <a:buNone/>
              <a:defRPr sz="2666" b="0"/>
            </a:lvl1pPr>
          </a:lstStyle>
          <a:p>
            <a:pPr marL="0" marR="0" lvl="0" indent="0" algn="l" defTabSz="9141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241063771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663572" y="1834757"/>
            <a:ext cx="6864857" cy="1103798"/>
          </a:xfrm>
        </p:spPr>
        <p:txBody>
          <a:bodyPr anchor="ctr"/>
          <a:lstStyle>
            <a:lvl1pPr algn="ctr">
              <a:tabLst>
                <a:tab pos="2873499" algn="l"/>
              </a:tabLst>
              <a:defRPr sz="3466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663572" y="3180750"/>
            <a:ext cx="6864857" cy="1103798"/>
          </a:xfrm>
        </p:spPr>
        <p:txBody>
          <a:bodyPr anchor="ctr">
            <a:noAutofit/>
          </a:bodyPr>
          <a:lstStyle>
            <a:lvl1pPr marL="0" indent="0" algn="ctr">
              <a:buNone/>
              <a:defRPr sz="2266"/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330516567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63066187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E1C32F-6395-4279-A4F6-2DFACFC18416}"/>
              </a:ext>
            </a:extLst>
          </p:cNvPr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66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8200" y="469127"/>
            <a:ext cx="4421407" cy="110379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5337E2-4B06-4343-A7EC-B372A6E84A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34198" y="469127"/>
            <a:ext cx="4419596" cy="110379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3466"/>
            </a:lvl1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A74192B-9ADD-4790-9339-0C70E66B281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1825627"/>
            <a:ext cx="4421408" cy="4055681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8A1958C-541C-458F-9C86-5AE3035B69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934199" y="1825627"/>
            <a:ext cx="4419595" cy="4055681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err="1"/>
              <a:t>Klikk</a:t>
            </a:r>
            <a:r>
              <a:rPr lang="en-US"/>
              <a:t> for å </a:t>
            </a:r>
            <a:r>
              <a:rPr lang="en-US" err="1"/>
              <a:t>legge</a:t>
            </a:r>
            <a:r>
              <a:rPr lang="en-US"/>
              <a:t> </a:t>
            </a:r>
            <a:r>
              <a:rPr lang="en-US" err="1"/>
              <a:t>til</a:t>
            </a:r>
            <a:r>
              <a:rPr lang="en-US"/>
              <a:t> </a:t>
            </a:r>
            <a:r>
              <a:rPr lang="en-US" err="1"/>
              <a:t>tekst</a:t>
            </a:r>
            <a:endParaRPr lang="en-US"/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203331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, innhold og bilde (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E1C32F-6395-4279-A4F6-2DFACFC18416}"/>
              </a:ext>
            </a:extLst>
          </p:cNvPr>
          <p:cNvSpPr/>
          <p:nvPr/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66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8200" y="469127"/>
            <a:ext cx="4421407" cy="110379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838200" y="1825627"/>
            <a:ext cx="4421408" cy="4055681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8218045-9B70-4777-A444-3E4233FF4C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1" y="1"/>
            <a:ext cx="6095999" cy="685799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6931127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, innhold og bilde (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3DDC1A92-163C-4D9F-982D-CDC6A6CB078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34199" y="1825627"/>
            <a:ext cx="4419595" cy="4055681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5337E2-4B06-4343-A7EC-B372A6E84A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34198" y="469127"/>
            <a:ext cx="4419596" cy="110379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3466"/>
            </a:lvl1pPr>
          </a:lstStyle>
          <a:p>
            <a:pPr lvl="0"/>
            <a:r>
              <a:rPr lang="nb-NO"/>
              <a:t>Tittel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52D3BE-B2BB-4638-9CFB-C9E0096846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1"/>
            <a:ext cx="6096001" cy="685799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822496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3"/>
            <a:ext cx="10515600" cy="1500188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51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0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54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8206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525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230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936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641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legge til undertittel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52810674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6"/>
            <a:ext cx="5181600" cy="405525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6"/>
            <a:ext cx="5181600" cy="405525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88235413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8200" y="1825626"/>
            <a:ext cx="5181600" cy="801339"/>
          </a:xfrm>
        </p:spPr>
        <p:txBody>
          <a:bodyPr anchor="t">
            <a:noAutofit/>
          </a:bodyPr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838200" y="469127"/>
            <a:ext cx="10515600" cy="11037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6172200" y="1825626"/>
            <a:ext cx="5181600" cy="801339"/>
          </a:xfrm>
        </p:spPr>
        <p:txBody>
          <a:bodyPr anchor="t">
            <a:noAutofit/>
          </a:bodyPr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6172200" y="2626966"/>
            <a:ext cx="5181600" cy="3253914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69327F-7799-4597-BCED-BE3A21D9E2C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8200" y="2626967"/>
            <a:ext cx="5181600" cy="3253914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785317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24952619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377863161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9788" y="457201"/>
            <a:ext cx="3932237" cy="1600201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4164133329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9788" y="457201"/>
            <a:ext cx="3932237" cy="1600201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51" indent="0">
              <a:buNone/>
              <a:defRPr sz="2799"/>
            </a:lvl2pPr>
            <a:lvl3pPr marL="914103" indent="0">
              <a:buNone/>
              <a:defRPr sz="2399"/>
            </a:lvl3pPr>
            <a:lvl4pPr marL="1371154" indent="0">
              <a:buNone/>
              <a:defRPr sz="1999"/>
            </a:lvl4pPr>
            <a:lvl5pPr marL="1828206" indent="0">
              <a:buNone/>
              <a:defRPr sz="1999"/>
            </a:lvl5pPr>
            <a:lvl6pPr marL="2285257" indent="0">
              <a:buNone/>
              <a:defRPr sz="1999"/>
            </a:lvl6pPr>
            <a:lvl7pPr marL="2742308" indent="0">
              <a:buNone/>
              <a:defRPr sz="1999"/>
            </a:lvl7pPr>
            <a:lvl8pPr marL="3199360" indent="0">
              <a:buNone/>
              <a:defRPr sz="1999"/>
            </a:lvl8pPr>
            <a:lvl9pPr marL="3656411" indent="0">
              <a:buNone/>
              <a:defRPr sz="1999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58672754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øytral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82B0047A-29FF-A858-ACDB-7140A07BD473}"/>
              </a:ext>
            </a:extLst>
          </p:cNvPr>
          <p:cNvSpPr/>
          <p:nvPr/>
        </p:nvSpPr>
        <p:spPr>
          <a:xfrm>
            <a:off x="143435" y="6032665"/>
            <a:ext cx="1547053" cy="675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66"/>
          </a:p>
        </p:txBody>
      </p:sp>
    </p:spTree>
    <p:extLst>
      <p:ext uri="{BB962C8B-B14F-4D97-AF65-F5344CB8AC3E}">
        <p14:creationId xmlns:p14="http://schemas.microsoft.com/office/powerpoint/2010/main" val="2596452911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/>
          <p:cNvSpPr>
            <a:spLocks noGrp="1"/>
          </p:cNvSpPr>
          <p:nvPr>
            <p:ph type="ctrTitle"/>
          </p:nvPr>
        </p:nvSpPr>
        <p:spPr>
          <a:xfrm>
            <a:off x="2670772" y="4606636"/>
            <a:ext cx="6850456" cy="239991"/>
          </a:xfrm>
        </p:spPr>
        <p:txBody>
          <a:bodyPr lIns="0" tIns="0" rIns="0" bIns="0" anchor="b">
            <a:spAutoFit/>
          </a:bodyPr>
          <a:lstStyle>
            <a:lvl1pPr algn="ctr">
              <a:defRPr sz="1733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70772" y="4835188"/>
            <a:ext cx="6850456" cy="26665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733" b="1">
                <a:solidFill>
                  <a:schemeClr val="tx1"/>
                </a:solidFill>
                <a:latin typeface="+mj-lt"/>
              </a:defRPr>
            </a:lvl1pPr>
          </a:lstStyle>
          <a:p>
            <a:endParaRPr lang="nb-NO"/>
          </a:p>
        </p:txBody>
      </p:sp>
      <p:pic>
        <p:nvPicPr>
          <p:cNvPr id="14" name="Bild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00" y="779165"/>
            <a:ext cx="2472000" cy="3078394"/>
          </a:xfrm>
          <a:prstGeom prst="rect">
            <a:avLst/>
          </a:prstGeom>
        </p:spPr>
      </p:pic>
      <p:sp>
        <p:nvSpPr>
          <p:cNvPr id="15" name="Rektangel 14"/>
          <p:cNvSpPr/>
          <p:nvPr/>
        </p:nvSpPr>
        <p:spPr>
          <a:xfrm>
            <a:off x="0" y="6483670"/>
            <a:ext cx="12192000" cy="37433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33" cap="all" baseline="0">
                <a:solidFill>
                  <a:schemeClr val="bg1"/>
                </a:solidFill>
              </a:rPr>
              <a:t>KOMPETENT     |     ÅPEN     |     PÅLITELIG     |     SAMFUNNSENGASJERT</a:t>
            </a:r>
          </a:p>
        </p:txBody>
      </p:sp>
    </p:spTree>
    <p:extLst>
      <p:ext uri="{BB962C8B-B14F-4D97-AF65-F5344CB8AC3E}">
        <p14:creationId xmlns:p14="http://schemas.microsoft.com/office/powerpoint/2010/main" val="1084505137"/>
      </p:ext>
    </p:extLst>
  </p:cSld>
  <p:clrMapOvr>
    <a:masterClrMapping/>
  </p:clrMapOvr>
  <p:hf sldNum="0"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02" indent="0">
              <a:buNone/>
              <a:defRPr sz="2666" b="1"/>
            </a:lvl2pPr>
            <a:lvl3pPr marL="1218804" indent="0">
              <a:buNone/>
              <a:defRPr sz="2399" b="1"/>
            </a:lvl3pPr>
            <a:lvl4pPr marL="1828206" indent="0">
              <a:buNone/>
              <a:defRPr sz="2133" b="1"/>
            </a:lvl4pPr>
            <a:lvl5pPr marL="2437608" indent="0">
              <a:buNone/>
              <a:defRPr sz="2133" b="1"/>
            </a:lvl5pPr>
            <a:lvl6pPr marL="3047009" indent="0">
              <a:buNone/>
              <a:defRPr sz="2133" b="1"/>
            </a:lvl6pPr>
            <a:lvl7pPr marL="3656411" indent="0">
              <a:buNone/>
              <a:defRPr sz="2133" b="1"/>
            </a:lvl7pPr>
            <a:lvl8pPr marL="4265813" indent="0">
              <a:buNone/>
              <a:defRPr sz="2133" b="1"/>
            </a:lvl8pPr>
            <a:lvl9pPr marL="4875215" indent="0">
              <a:buNone/>
              <a:defRPr sz="2133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3199"/>
            </a:lvl1pPr>
            <a:lvl2pPr>
              <a:defRPr sz="2666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3199" b="1"/>
            </a:lvl1pPr>
            <a:lvl2pPr marL="609402" indent="0">
              <a:buNone/>
              <a:defRPr sz="2666" b="1"/>
            </a:lvl2pPr>
            <a:lvl3pPr marL="1218804" indent="0">
              <a:buNone/>
              <a:defRPr sz="2399" b="1"/>
            </a:lvl3pPr>
            <a:lvl4pPr marL="1828206" indent="0">
              <a:buNone/>
              <a:defRPr sz="2133" b="1"/>
            </a:lvl4pPr>
            <a:lvl5pPr marL="2437608" indent="0">
              <a:buNone/>
              <a:defRPr sz="2133" b="1"/>
            </a:lvl5pPr>
            <a:lvl6pPr marL="3047009" indent="0">
              <a:buNone/>
              <a:defRPr sz="2133" b="1"/>
            </a:lvl6pPr>
            <a:lvl7pPr marL="3656411" indent="0">
              <a:buNone/>
              <a:defRPr sz="2133" b="1"/>
            </a:lvl7pPr>
            <a:lvl8pPr marL="4265813" indent="0">
              <a:buNone/>
              <a:defRPr sz="2133" b="1"/>
            </a:lvl8pPr>
            <a:lvl9pPr marL="4875215" indent="0">
              <a:buNone/>
              <a:defRPr sz="2133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6"/>
            <a:ext cx="5389033" cy="3951288"/>
          </a:xfrm>
        </p:spPr>
        <p:txBody>
          <a:bodyPr/>
          <a:lstStyle>
            <a:lvl1pPr>
              <a:defRPr sz="3199"/>
            </a:lvl1pPr>
            <a:lvl2pPr>
              <a:defRPr sz="2666"/>
            </a:lvl2pPr>
            <a:lvl3pPr>
              <a:defRPr sz="2399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0128251" y="6345239"/>
            <a:ext cx="1727200" cy="2159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nb-NO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763004386"/>
      </p:ext>
    </p:extLst>
  </p:cSld>
  <p:clrMapOvr>
    <a:masterClrMapping/>
  </p:clrMapOvr>
  <p:transition spd="med">
    <p:fade/>
  </p:transition>
  <p:hf sldNum="0"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5181600" cy="801339"/>
          </a:xfrm>
        </p:spPr>
        <p:txBody>
          <a:bodyPr anchor="t">
            <a:noAutofit/>
          </a:bodyPr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10" name="Plassholder for tittel 1"/>
          <p:cNvSpPr>
            <a:spLocks noGrp="1"/>
          </p:cNvSpPr>
          <p:nvPr>
            <p:ph type="title"/>
          </p:nvPr>
        </p:nvSpPr>
        <p:spPr>
          <a:xfrm>
            <a:off x="838200" y="469127"/>
            <a:ext cx="10515600" cy="11037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/>
          </p:nvPr>
        </p:nvSpPr>
        <p:spPr>
          <a:xfrm>
            <a:off x="838200" y="2626966"/>
            <a:ext cx="5181600" cy="325391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/>
          </p:nvPr>
        </p:nvSpPr>
        <p:spPr>
          <a:xfrm>
            <a:off x="6172200" y="1825626"/>
            <a:ext cx="5181600" cy="801339"/>
          </a:xfrm>
        </p:spPr>
        <p:txBody>
          <a:bodyPr anchor="t">
            <a:noAutofit/>
          </a:bodyPr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/>
          </p:nvPr>
        </p:nvSpPr>
        <p:spPr>
          <a:xfrm>
            <a:off x="6172200" y="2626966"/>
            <a:ext cx="5181600" cy="325391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3476402785"/>
      </p:ext>
    </p:extLst>
  </p:cSld>
  <p:clrMapOvr>
    <a:masterClrMapping/>
  </p:clrMapOvr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 med bakgrunn">
  <p:cSld name="Tittel og innhold med bakgrunn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927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2004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Char char="◦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dt" idx="10"/>
          </p:nvPr>
        </p:nvSpPr>
        <p:spPr>
          <a:xfrm>
            <a:off x="4381500" y="6310312"/>
            <a:ext cx="10858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1"/>
          <p:cNvSpPr txBox="1">
            <a:spLocks noGrp="1"/>
          </p:cNvSpPr>
          <p:nvPr>
            <p:ph type="ftr" idx="11"/>
          </p:nvPr>
        </p:nvSpPr>
        <p:spPr>
          <a:xfrm>
            <a:off x="5939790" y="631031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1"/>
          <p:cNvSpPr txBox="1">
            <a:spLocks noGrp="1"/>
          </p:cNvSpPr>
          <p:nvPr>
            <p:ph type="sldNum" idx="12"/>
          </p:nvPr>
        </p:nvSpPr>
        <p:spPr>
          <a:xfrm>
            <a:off x="10812780" y="6310312"/>
            <a:ext cx="5410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  <p:sp>
        <p:nvSpPr>
          <p:cNvPr id="23" name="Google Shape;23;p11"/>
          <p:cNvSpPr txBox="1">
            <a:spLocks noGrp="1"/>
          </p:cNvSpPr>
          <p:nvPr>
            <p:ph type="title"/>
          </p:nvPr>
        </p:nvSpPr>
        <p:spPr>
          <a:xfrm>
            <a:off x="838200" y="248229"/>
            <a:ext cx="10515600" cy="819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23860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/>
          <p:cNvSpPr>
            <a:spLocks noGrp="1"/>
          </p:cNvSpPr>
          <p:nvPr>
            <p:ph type="ctrTitle" hasCustomPrompt="1"/>
          </p:nvPr>
        </p:nvSpPr>
        <p:spPr>
          <a:xfrm>
            <a:off x="2670772" y="4606636"/>
            <a:ext cx="6850456" cy="239991"/>
          </a:xfrm>
        </p:spPr>
        <p:txBody>
          <a:bodyPr lIns="0" tIns="0" rIns="0" bIns="0" anchor="b">
            <a:spAutoFit/>
          </a:bodyPr>
          <a:lstStyle>
            <a:lvl1pPr algn="ctr">
              <a:defRPr sz="1733" cap="all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70772" y="4835188"/>
            <a:ext cx="6850456" cy="26665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733" b="1">
                <a:solidFill>
                  <a:schemeClr val="tx1"/>
                </a:solidFill>
                <a:latin typeface="+mj-lt"/>
              </a:defRPr>
            </a:lvl1pPr>
          </a:lstStyle>
          <a:p>
            <a:fld id="{CC918E41-4448-4E79-865F-42013EA6E1CC}" type="datetime1">
              <a:rPr lang="nb-NO" smtClean="0"/>
              <a:t>08.09.2026</a:t>
            </a:fld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0" y="6483670"/>
            <a:ext cx="12192000" cy="374331"/>
          </a:xfrm>
          <a:prstGeom prst="rect">
            <a:avLst/>
          </a:prstGeom>
          <a:solidFill>
            <a:srgbClr val="DC1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33" cap="all" baseline="0">
                <a:solidFill>
                  <a:schemeClr val="bg1"/>
                </a:solidFill>
              </a:rPr>
              <a:t>KOMPETENT     |     ÅPEN     |     PÅLITELIG     |     SAMFUNNSENGASJERT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D02DCE0-5A02-4ACD-8B6C-58E0A1FDB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044" y="60548"/>
            <a:ext cx="3609912" cy="490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0942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663572" y="1834757"/>
            <a:ext cx="6864857" cy="1103798"/>
          </a:xfrm>
        </p:spPr>
        <p:txBody>
          <a:bodyPr anchor="ctr"/>
          <a:lstStyle>
            <a:lvl1pPr algn="ctr">
              <a:defRPr sz="3466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663572" y="3180750"/>
            <a:ext cx="6864857" cy="1103798"/>
          </a:xfrm>
        </p:spPr>
        <p:txBody>
          <a:bodyPr anchor="ctr">
            <a:noAutofit/>
          </a:bodyPr>
          <a:lstStyle>
            <a:lvl1pPr marL="0" indent="0" algn="ctr">
              <a:buNone/>
              <a:defRPr sz="2266"/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40443186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105079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3"/>
            <a:ext cx="10515600" cy="1500188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51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0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54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8206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525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230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936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641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legge til undertittel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59393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6"/>
            <a:ext cx="5181600" cy="4055255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6"/>
            <a:ext cx="5181600" cy="4055255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899226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8200" y="1825626"/>
            <a:ext cx="5181600" cy="801339"/>
          </a:xfrm>
        </p:spPr>
        <p:txBody>
          <a:bodyPr anchor="t">
            <a:noAutofit/>
          </a:bodyPr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838200" y="469127"/>
            <a:ext cx="10515600" cy="11037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3" hasCustomPrompt="1"/>
          </p:nvPr>
        </p:nvSpPr>
        <p:spPr>
          <a:xfrm>
            <a:off x="838200" y="2626966"/>
            <a:ext cx="5181600" cy="3253914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6172200" y="1825626"/>
            <a:ext cx="5181600" cy="801339"/>
          </a:xfrm>
        </p:spPr>
        <p:txBody>
          <a:bodyPr anchor="t">
            <a:noAutofit/>
          </a:bodyPr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6172200" y="2626966"/>
            <a:ext cx="5181600" cy="3253914"/>
          </a:xfrm>
        </p:spPr>
        <p:txBody>
          <a:bodyPr/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27858137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/>
              <a:t>Klikk for å legge til tittel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69486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26077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9788" y="457201"/>
            <a:ext cx="3932237" cy="1600201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85282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9788" y="457201"/>
            <a:ext cx="3932237" cy="1600201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nb-NO"/>
              <a:t>Klikk for å legge til tittel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51" indent="0">
              <a:buNone/>
              <a:defRPr sz="2799"/>
            </a:lvl2pPr>
            <a:lvl3pPr marL="914103" indent="0">
              <a:buNone/>
              <a:defRPr sz="2399"/>
            </a:lvl3pPr>
            <a:lvl4pPr marL="1371154" indent="0">
              <a:buNone/>
              <a:defRPr sz="1999"/>
            </a:lvl4pPr>
            <a:lvl5pPr marL="1828206" indent="0">
              <a:buNone/>
              <a:defRPr sz="1999"/>
            </a:lvl5pPr>
            <a:lvl6pPr marL="2285257" indent="0">
              <a:buNone/>
              <a:defRPr sz="1999"/>
            </a:lvl6pPr>
            <a:lvl7pPr marL="2742308" indent="0">
              <a:buNone/>
              <a:defRPr sz="1999"/>
            </a:lvl7pPr>
            <a:lvl8pPr marL="3199360" indent="0">
              <a:buNone/>
              <a:defRPr sz="1999"/>
            </a:lvl8pPr>
            <a:lvl9pPr marL="3656411" indent="0">
              <a:buNone/>
              <a:defRPr sz="1999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nb-NO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025E5-F4E9-4572-B8CF-5901727261F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863907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dato 3"/>
          <p:cNvSpPr>
            <a:spLocks noGrp="1"/>
          </p:cNvSpPr>
          <p:nvPr>
            <p:ph type="dt" sz="half" idx="10"/>
          </p:nvPr>
        </p:nvSpPr>
        <p:spPr>
          <a:xfrm>
            <a:off x="2670772" y="5118124"/>
            <a:ext cx="6850456" cy="266658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algn="ctr">
              <a:defRPr sz="1733" b="0">
                <a:solidFill>
                  <a:schemeClr val="tx1"/>
                </a:solidFill>
                <a:latin typeface="+mj-lt"/>
              </a:defRPr>
            </a:lvl1pPr>
          </a:lstStyle>
          <a:p>
            <a:endParaRPr lang="nb-NO"/>
          </a:p>
        </p:txBody>
      </p:sp>
      <p:sp>
        <p:nvSpPr>
          <p:cNvPr id="15" name="Rektangel 14"/>
          <p:cNvSpPr/>
          <p:nvPr/>
        </p:nvSpPr>
        <p:spPr>
          <a:xfrm>
            <a:off x="0" y="6483670"/>
            <a:ext cx="12192000" cy="374331"/>
          </a:xfrm>
          <a:prstGeom prst="rect">
            <a:avLst/>
          </a:prstGeom>
          <a:solidFill>
            <a:srgbClr val="DC1E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333" cap="all" baseline="0" dirty="0">
                <a:solidFill>
                  <a:schemeClr val="bg1"/>
                </a:solidFill>
              </a:rPr>
              <a:t>KOMPETENT     |     ÅPEN     |     PÅLITELIG     |     SAMFUNNSENGASJERT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FD02DCE0-5A02-4ACD-8B6C-58E0A1FDBC5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1044" y="60548"/>
            <a:ext cx="3609912" cy="4907967"/>
          </a:xfrm>
          <a:prstGeom prst="rect">
            <a:avLst/>
          </a:prstGeom>
        </p:spPr>
      </p:pic>
      <p:sp>
        <p:nvSpPr>
          <p:cNvPr id="12" name="Tittel 1"/>
          <p:cNvSpPr>
            <a:spLocks noGrp="1"/>
          </p:cNvSpPr>
          <p:nvPr>
            <p:ph type="ctrTitle" hasCustomPrompt="1"/>
          </p:nvPr>
        </p:nvSpPr>
        <p:spPr>
          <a:xfrm>
            <a:off x="2670772" y="4551253"/>
            <a:ext cx="6850456" cy="295374"/>
          </a:xfrm>
        </p:spPr>
        <p:txBody>
          <a:bodyPr lIns="0" tIns="0" rIns="0" bIns="0" anchor="ctr">
            <a:spAutoFit/>
          </a:bodyPr>
          <a:lstStyle>
            <a:lvl1pPr algn="ctr">
              <a:defRPr sz="2133" cap="none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nb-NO" dirty="0"/>
              <a:t>Klikk for å legge inn tittel</a:t>
            </a:r>
          </a:p>
        </p:txBody>
      </p:sp>
    </p:spTree>
    <p:extLst>
      <p:ext uri="{BB962C8B-B14F-4D97-AF65-F5344CB8AC3E}">
        <p14:creationId xmlns:p14="http://schemas.microsoft.com/office/powerpoint/2010/main" val="406267405"/>
      </p:ext>
    </p:extLst>
  </p:cSld>
  <p:clrMapOvr>
    <a:masterClrMapping/>
  </p:clrMapOvr>
  <p:hf sldNum="0"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Tittels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Et bilde som inneholder tekst, logo, emblem, Varemerke&#10;&#10;Automatisk generert beskrivelse">
            <a:extLst>
              <a:ext uri="{FF2B5EF4-FFF2-40B4-BE49-F238E27FC236}">
                <a16:creationId xmlns:a16="http://schemas.microsoft.com/office/drawing/2014/main" id="{55051756-E483-7614-7CAE-77CE4530ED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28" y="561895"/>
            <a:ext cx="10438544" cy="5734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554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Tittels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tekst, logo, Font, emblem&#10;&#10;Automatisk generert beskrivelse">
            <a:extLst>
              <a:ext uri="{FF2B5EF4-FFF2-40B4-BE49-F238E27FC236}">
                <a16:creationId xmlns:a16="http://schemas.microsoft.com/office/drawing/2014/main" id="{8A8F8D20-B50A-90FE-D1C4-2D081D65C0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6319" y="622096"/>
            <a:ext cx="10219363" cy="5613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417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, tittel og rød str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BB785D6-56F2-421B-9C6E-0CE161F6B8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rgbClr val="F6F6F6"/>
          </a:solidFill>
        </p:spPr>
        <p:txBody>
          <a:bodyPr>
            <a:normAutofit/>
          </a:bodyPr>
          <a:lstStyle>
            <a:lvl1pPr marL="0" indent="0">
              <a:buNone/>
              <a:defRPr sz="1599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B34EC5-FCD0-4DB5-B3AE-6EB23C75DF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E7A3D93F-B7C3-4F5A-B7D9-2F41E51508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-1" y="5890980"/>
            <a:ext cx="8312151" cy="54593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marL="0" marR="0" lvl="0" indent="0" algn="ctr" defTabSz="9141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4142193370"/>
      </p:ext>
    </p:extLst>
  </p:cSld>
  <p:clrMapOvr>
    <a:masterClrMapping/>
  </p:clrMapOvr>
  <p:hf sldNum="0"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BBDFCF7-F532-477F-8A1A-E900E1DC9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rgbClr val="F6F6F6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599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A06A6E-EF01-4423-B229-C83BB34ADB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" y="5881307"/>
            <a:ext cx="12191999" cy="97669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lIns="612000" rIns="468000" anchor="ctr">
            <a:normAutofit/>
          </a:bodyPr>
          <a:lstStyle>
            <a:lvl1pPr marL="0" indent="0" algn="l">
              <a:buNone/>
              <a:defRPr sz="2666" b="1"/>
            </a:lvl1pPr>
          </a:lstStyle>
          <a:p>
            <a:pPr marL="0" marR="0" lvl="0" indent="0" algn="l" defTabSz="9141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950973041"/>
      </p:ext>
    </p:extLst>
  </p:cSld>
  <p:clrMapOvr>
    <a:masterClrMapping/>
  </p:clrMapOvr>
  <p:hf sldNum="0"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lde og tekst søy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9">
            <a:extLst>
              <a:ext uri="{FF2B5EF4-FFF2-40B4-BE49-F238E27FC236}">
                <a16:creationId xmlns:a16="http://schemas.microsoft.com/office/drawing/2014/main" id="{CBBDFCF7-F532-477F-8A1A-E900E1DC92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rgbClr val="F6F6F6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1599"/>
            </a:lvl1pPr>
          </a:lstStyle>
          <a:p>
            <a:r>
              <a:rPr lang="nb-NO"/>
              <a:t>Klikk på ikonet for å legge til et bilde</a:t>
            </a:r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FA06A6E-EF01-4423-B229-C83BB34ADB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29600" y="1"/>
            <a:ext cx="4257600" cy="6858000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 lIns="612000" rIns="468000" anchor="ctr">
            <a:normAutofit/>
          </a:bodyPr>
          <a:lstStyle>
            <a:lvl1pPr marL="0" indent="0" algn="l">
              <a:buNone/>
              <a:defRPr sz="2666" b="0"/>
            </a:lvl1pPr>
          </a:lstStyle>
          <a:p>
            <a:pPr marL="0" marR="0" lvl="0" indent="0" algn="l" defTabSz="914103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for å legge til tekst</a:t>
            </a:r>
          </a:p>
        </p:txBody>
      </p:sp>
    </p:spTree>
    <p:extLst>
      <p:ext uri="{BB962C8B-B14F-4D97-AF65-F5344CB8AC3E}">
        <p14:creationId xmlns:p14="http://schemas.microsoft.com/office/powerpoint/2010/main" val="2144012855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 hasCustomPrompt="1"/>
          </p:nvPr>
        </p:nvSpPr>
        <p:spPr>
          <a:xfrm>
            <a:off x="2663572" y="1834757"/>
            <a:ext cx="6864857" cy="1103798"/>
          </a:xfrm>
        </p:spPr>
        <p:txBody>
          <a:bodyPr anchor="ctr"/>
          <a:lstStyle>
            <a:lvl1pPr algn="ctr">
              <a:tabLst>
                <a:tab pos="2873499" algn="l"/>
              </a:tabLst>
              <a:defRPr sz="3466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 hasCustomPrompt="1"/>
          </p:nvPr>
        </p:nvSpPr>
        <p:spPr>
          <a:xfrm>
            <a:off x="2663572" y="3180750"/>
            <a:ext cx="6864857" cy="1103798"/>
          </a:xfrm>
        </p:spPr>
        <p:txBody>
          <a:bodyPr anchor="ctr">
            <a:noAutofit/>
          </a:bodyPr>
          <a:lstStyle>
            <a:lvl1pPr marL="0" indent="0" algn="ctr">
              <a:buNone/>
              <a:defRPr sz="2266"/>
            </a:lvl1pPr>
            <a:lvl2pPr marL="457051" indent="0" algn="ctr">
              <a:buNone/>
              <a:defRPr sz="1999"/>
            </a:lvl2pPr>
            <a:lvl3pPr marL="914103" indent="0" algn="ctr">
              <a:buNone/>
              <a:defRPr sz="1799"/>
            </a:lvl3pPr>
            <a:lvl4pPr marL="1371154" indent="0" algn="ctr">
              <a:buNone/>
              <a:defRPr sz="1599"/>
            </a:lvl4pPr>
            <a:lvl5pPr marL="1828206" indent="0" algn="ctr">
              <a:buNone/>
              <a:defRPr sz="1599"/>
            </a:lvl5pPr>
            <a:lvl6pPr marL="2285257" indent="0" algn="ctr">
              <a:buNone/>
              <a:defRPr sz="1599"/>
            </a:lvl6pPr>
            <a:lvl7pPr marL="2742308" indent="0" algn="ctr">
              <a:buNone/>
              <a:defRPr sz="1599"/>
            </a:lvl7pPr>
            <a:lvl8pPr marL="3199360" indent="0" algn="ctr">
              <a:buNone/>
              <a:defRPr sz="1599"/>
            </a:lvl8pPr>
            <a:lvl9pPr marL="3656411" indent="0" algn="ctr">
              <a:buNone/>
              <a:defRPr sz="1599"/>
            </a:lvl9pPr>
          </a:lstStyle>
          <a:p>
            <a:r>
              <a:rPr lang="nb-NO" dirty="0"/>
              <a:t>Klikk for å legge til undertittel</a:t>
            </a:r>
          </a:p>
        </p:txBody>
      </p:sp>
    </p:spTree>
    <p:extLst>
      <p:ext uri="{BB962C8B-B14F-4D97-AF65-F5344CB8AC3E}">
        <p14:creationId xmlns:p14="http://schemas.microsoft.com/office/powerpoint/2010/main" val="3716919459"/>
      </p:ext>
    </p:extLst>
  </p:cSld>
  <p:clrMapOvr>
    <a:masterClrMapping/>
  </p:clrMapOvr>
  <p:hf sldNum="0" hdr="0" ftr="0" dt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3719499754"/>
      </p:ext>
    </p:extLst>
  </p:cSld>
  <p:clrMapOvr>
    <a:masterClrMapping/>
  </p:clrMapOvr>
  <p:hf sldNum="0" hdr="0" ftr="0" dt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innhold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E1C32F-6395-4279-A4F6-2DFACFC18416}"/>
              </a:ext>
            </a:extLst>
          </p:cNvPr>
          <p:cNvSpPr/>
          <p:nvPr/>
        </p:nvSpPr>
        <p:spPr>
          <a:xfrm>
            <a:off x="1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99" dirty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8200" y="469127"/>
            <a:ext cx="4421407" cy="1103798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5337E2-4B06-4343-A7EC-B372A6E84A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34198" y="469127"/>
            <a:ext cx="4419596" cy="110379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3466"/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A74192B-9ADD-4790-9339-0C70E66B2819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0" y="1825627"/>
            <a:ext cx="4421408" cy="4055681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8A1958C-541C-458F-9C86-5AE3035B69A4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934199" y="1825627"/>
            <a:ext cx="4419595" cy="4055681"/>
          </a:xfrm>
          <a:prstGeom prst="rect">
            <a:avLst/>
          </a:prstGeom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97223147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, innhold og bilde (H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1E1C32F-6395-4279-A4F6-2DFACFC18416}"/>
              </a:ext>
            </a:extLst>
          </p:cNvPr>
          <p:cNvSpPr/>
          <p:nvPr/>
        </p:nvSpPr>
        <p:spPr>
          <a:xfrm>
            <a:off x="2" y="0"/>
            <a:ext cx="1219199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99" dirty="0"/>
          </a:p>
        </p:txBody>
      </p:sp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8200" y="469127"/>
            <a:ext cx="4421407" cy="1103798"/>
          </a:xfrm>
        </p:spPr>
        <p:txBody>
          <a:bodyPr/>
          <a:lstStyle>
            <a:lvl1pPr>
              <a:defRPr/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838200" y="1825627"/>
            <a:ext cx="4421408" cy="4055681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8218045-9B70-4777-A444-3E4233FF4C4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1" y="1"/>
            <a:ext cx="6095999" cy="685799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3393193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, innhold og bilde (V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3DDC1A92-163C-4D9F-982D-CDC6A6CB078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34199" y="1825627"/>
            <a:ext cx="4419595" cy="4055681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D5337E2-4B06-4343-A7EC-B372A6E84A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34198" y="469127"/>
            <a:ext cx="4419596" cy="110379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3466"/>
            </a:lvl1pPr>
          </a:lstStyle>
          <a:p>
            <a:pPr lvl="0"/>
            <a:r>
              <a:rPr lang="nb-NO" dirty="0"/>
              <a:t>Tittel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DB52D3BE-B2BB-4638-9CFB-C9E00968464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-1" y="1"/>
            <a:ext cx="6096001" cy="6857999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590575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5998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1851" y="4589463"/>
            <a:ext cx="10515600" cy="1500188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051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10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154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8206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525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230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19936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6411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dirty="0"/>
              <a:t>Klikk for å legge til undertittel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542539017"/>
      </p:ext>
    </p:extLst>
  </p:cSld>
  <p:clrMapOvr>
    <a:masterClrMapping/>
  </p:clrMapOvr>
  <p:hf sldNum="0" hdr="0" ftr="0" dt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 hasCustomPrompt="1"/>
          </p:nvPr>
        </p:nvSpPr>
        <p:spPr>
          <a:xfrm>
            <a:off x="838200" y="1825626"/>
            <a:ext cx="5181600" cy="405525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 hasCustomPrompt="1"/>
          </p:nvPr>
        </p:nvSpPr>
        <p:spPr>
          <a:xfrm>
            <a:off x="6172200" y="1825626"/>
            <a:ext cx="5181600" cy="405525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307990468"/>
      </p:ext>
    </p:extLst>
  </p:cSld>
  <p:clrMapOvr>
    <a:masterClrMapping/>
  </p:clrMapOvr>
  <p:hf sldNum="0" hdr="0" ftr="0" dt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 hasCustomPrompt="1"/>
          </p:nvPr>
        </p:nvSpPr>
        <p:spPr>
          <a:xfrm>
            <a:off x="838200" y="1825626"/>
            <a:ext cx="5181600" cy="801339"/>
          </a:xfrm>
        </p:spPr>
        <p:txBody>
          <a:bodyPr anchor="t">
            <a:noAutofit/>
          </a:bodyPr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838200" y="469127"/>
            <a:ext cx="10515600" cy="11037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4" hasCustomPrompt="1"/>
          </p:nvPr>
        </p:nvSpPr>
        <p:spPr>
          <a:xfrm>
            <a:off x="6172200" y="1825626"/>
            <a:ext cx="5181600" cy="801339"/>
          </a:xfrm>
        </p:spPr>
        <p:txBody>
          <a:bodyPr anchor="t">
            <a:noAutofit/>
          </a:bodyPr>
          <a:lstStyle>
            <a:lvl1pPr marL="0" indent="0">
              <a:buNone/>
              <a:defRPr sz="2399" b="1"/>
            </a:lvl1pPr>
            <a:lvl2pPr marL="457051" indent="0">
              <a:buNone/>
              <a:defRPr sz="1999" b="1"/>
            </a:lvl2pPr>
            <a:lvl3pPr marL="914103" indent="0">
              <a:buNone/>
              <a:defRPr sz="1799" b="1"/>
            </a:lvl3pPr>
            <a:lvl4pPr marL="1371154" indent="0">
              <a:buNone/>
              <a:defRPr sz="1599" b="1"/>
            </a:lvl4pPr>
            <a:lvl5pPr marL="1828206" indent="0">
              <a:buNone/>
              <a:defRPr sz="1599" b="1"/>
            </a:lvl5pPr>
            <a:lvl6pPr marL="2285257" indent="0">
              <a:buNone/>
              <a:defRPr sz="1599" b="1"/>
            </a:lvl6pPr>
            <a:lvl7pPr marL="2742308" indent="0">
              <a:buNone/>
              <a:defRPr sz="1599" b="1"/>
            </a:lvl7pPr>
            <a:lvl8pPr marL="3199360" indent="0">
              <a:buNone/>
              <a:defRPr sz="1599" b="1"/>
            </a:lvl8pPr>
            <a:lvl9pPr marL="3656411" indent="0">
              <a:buNone/>
              <a:defRPr sz="1599" b="1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13" name="Plassholder for innhold 2"/>
          <p:cNvSpPr>
            <a:spLocks noGrp="1"/>
          </p:cNvSpPr>
          <p:nvPr>
            <p:ph sz="half" idx="15" hasCustomPrompt="1"/>
          </p:nvPr>
        </p:nvSpPr>
        <p:spPr>
          <a:xfrm>
            <a:off x="6172200" y="2626966"/>
            <a:ext cx="5181600" cy="3253914"/>
          </a:xfrm>
        </p:spPr>
        <p:txBody>
          <a:bodyPr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69327F-7799-4597-BCED-BE3A21D9E2C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838200" y="2626967"/>
            <a:ext cx="5181600" cy="3253914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8011062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669515733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62614053"/>
      </p:ext>
    </p:extLst>
  </p:cSld>
  <p:clrMapOvr>
    <a:masterClrMapping/>
  </p:clrMapOvr>
  <p:hf sldNum="0"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9788" y="457201"/>
            <a:ext cx="3932237" cy="1600201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 hasCustomPrompt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812791870"/>
      </p:ext>
    </p:extLst>
  </p:cSld>
  <p:clrMapOvr>
    <a:masterClrMapping/>
  </p:clrMapOvr>
  <p:hf sldNum="0"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839788" y="457201"/>
            <a:ext cx="3932237" cy="1600201"/>
          </a:xfrm>
        </p:spPr>
        <p:txBody>
          <a:bodyPr anchor="b"/>
          <a:lstStyle>
            <a:lvl1pPr>
              <a:defRPr sz="3199"/>
            </a:lvl1pPr>
          </a:lstStyle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199"/>
            </a:lvl1pPr>
            <a:lvl2pPr marL="457051" indent="0">
              <a:buNone/>
              <a:defRPr sz="2799"/>
            </a:lvl2pPr>
            <a:lvl3pPr marL="914103" indent="0">
              <a:buNone/>
              <a:defRPr sz="2399"/>
            </a:lvl3pPr>
            <a:lvl4pPr marL="1371154" indent="0">
              <a:buNone/>
              <a:defRPr sz="1999"/>
            </a:lvl4pPr>
            <a:lvl5pPr marL="1828206" indent="0">
              <a:buNone/>
              <a:defRPr sz="1999"/>
            </a:lvl5pPr>
            <a:lvl6pPr marL="2285257" indent="0">
              <a:buNone/>
              <a:defRPr sz="1999"/>
            </a:lvl6pPr>
            <a:lvl7pPr marL="2742308" indent="0">
              <a:buNone/>
              <a:defRPr sz="1999"/>
            </a:lvl7pPr>
            <a:lvl8pPr marL="3199360" indent="0">
              <a:buNone/>
              <a:defRPr sz="1999"/>
            </a:lvl8pPr>
            <a:lvl9pPr marL="3656411" indent="0">
              <a:buNone/>
              <a:defRPr sz="1999"/>
            </a:lvl9pPr>
          </a:lstStyle>
          <a:p>
            <a:r>
              <a:rPr lang="nb-NO" dirty="0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051" indent="0">
              <a:buNone/>
              <a:defRPr sz="1400"/>
            </a:lvl2pPr>
            <a:lvl3pPr marL="914103" indent="0">
              <a:buNone/>
              <a:defRPr sz="1200"/>
            </a:lvl3pPr>
            <a:lvl4pPr marL="1371154" indent="0">
              <a:buNone/>
              <a:defRPr sz="1000"/>
            </a:lvl4pPr>
            <a:lvl5pPr marL="1828206" indent="0">
              <a:buNone/>
              <a:defRPr sz="1000"/>
            </a:lvl5pPr>
            <a:lvl6pPr marL="2285257" indent="0">
              <a:buNone/>
              <a:defRPr sz="1000"/>
            </a:lvl6pPr>
            <a:lvl7pPr marL="2742308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nb-NO" dirty="0"/>
              <a:t>Klikk for å legge til tekst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1080384432"/>
      </p:ext>
    </p:extLst>
  </p:cSld>
  <p:clrMapOvr>
    <a:masterClrMapping/>
  </p:clrMapOvr>
  <p:hf sldNum="0"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øytral uten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82B0047A-29FF-A858-ACDB-7140A07BD473}"/>
              </a:ext>
            </a:extLst>
          </p:cNvPr>
          <p:cNvSpPr/>
          <p:nvPr/>
        </p:nvSpPr>
        <p:spPr>
          <a:xfrm>
            <a:off x="143435" y="6032665"/>
            <a:ext cx="1547053" cy="675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99"/>
          </a:p>
        </p:txBody>
      </p:sp>
    </p:spTree>
    <p:extLst>
      <p:ext uri="{BB962C8B-B14F-4D97-AF65-F5344CB8AC3E}">
        <p14:creationId xmlns:p14="http://schemas.microsoft.com/office/powerpoint/2010/main" val="4130654540"/>
      </p:ext>
    </p:extLst>
  </p:cSld>
  <p:clrMapOvr>
    <a:masterClrMapping/>
  </p:clrMapOvr>
  <p:hf sldNum="0"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A29DF0FB-49F5-4403-8367-59FD00F1A04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1455"/>
            <a:ext cx="9144000" cy="1656839"/>
          </a:xfrm>
        </p:spPr>
        <p:txBody>
          <a:bodyPr/>
          <a:lstStyle>
            <a:lvl1pPr marL="0" indent="0" algn="ctr">
              <a:buNone/>
              <a:defRPr sz="3199"/>
            </a:lvl1pPr>
            <a:lvl2pPr marL="609402" indent="0" algn="ctr">
              <a:buNone/>
              <a:defRPr sz="2666"/>
            </a:lvl2pPr>
            <a:lvl3pPr marL="1218804" indent="0" algn="ctr">
              <a:buNone/>
              <a:defRPr sz="2399"/>
            </a:lvl3pPr>
            <a:lvl4pPr marL="1828206" indent="0" algn="ctr">
              <a:buNone/>
              <a:defRPr sz="2133"/>
            </a:lvl4pPr>
            <a:lvl5pPr marL="2437608" indent="0" algn="ctr">
              <a:buNone/>
              <a:defRPr sz="2133"/>
            </a:lvl5pPr>
            <a:lvl6pPr marL="3047009" indent="0" algn="ctr">
              <a:buNone/>
              <a:defRPr sz="2133"/>
            </a:lvl6pPr>
            <a:lvl7pPr marL="3656411" indent="0" algn="ctr">
              <a:buNone/>
              <a:defRPr sz="2133"/>
            </a:lvl7pPr>
            <a:lvl8pPr marL="4265813" indent="0" algn="ctr">
              <a:buNone/>
              <a:defRPr sz="2133"/>
            </a:lvl8pPr>
            <a:lvl9pPr marL="4875215" indent="0" algn="ctr">
              <a:buNone/>
              <a:defRPr sz="2133"/>
            </a:lvl9pPr>
          </a:lstStyle>
          <a:p>
            <a:r>
              <a:rPr lang="nb-NO" dirty="0"/>
              <a:t>Klikk for å legge til undertittel</a:t>
            </a:r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C379BE1D-2F94-4432-9EA0-185A1612860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063238"/>
            <a:ext cx="9144000" cy="1193309"/>
          </a:xfrm>
        </p:spPr>
        <p:txBody>
          <a:bodyPr anchor="b">
            <a:normAutofit/>
          </a:bodyPr>
          <a:lstStyle>
            <a:lvl1pPr algn="ctr">
              <a:defRPr sz="4265" baseline="0"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32420210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EA11D9-7B4E-4F15-842A-E08A1D6B41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tittel</a:t>
            </a:r>
            <a:endParaRPr lang="en-GB" dirty="0"/>
          </a:p>
        </p:txBody>
      </p:sp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FBF94286-2306-40E2-9F24-9C71DCFE31D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38200" y="1826120"/>
            <a:ext cx="10515600" cy="4350523"/>
          </a:xfrm>
          <a:prstGeom prst="rect">
            <a:avLst/>
          </a:prstGeom>
        </p:spPr>
        <p:txBody>
          <a:bodyPr lIns="91440" tIns="45720" rIns="91440" bIns="45720"/>
          <a:lstStyle>
            <a:lvl1pPr>
              <a:defRPr/>
            </a:lvl1pPr>
          </a:lstStyle>
          <a:p>
            <a:pPr lvl="0"/>
            <a:r>
              <a:rPr lang="en-US" dirty="0" err="1"/>
              <a:t>Klikk</a:t>
            </a:r>
            <a:r>
              <a:rPr lang="en-US" dirty="0"/>
              <a:t> for å </a:t>
            </a:r>
            <a:r>
              <a:rPr lang="en-US" dirty="0" err="1"/>
              <a:t>legge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tekst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61307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1">
            <a:extLst>
              <a:ext uri="{FF2B5EF4-FFF2-40B4-BE49-F238E27FC236}">
                <a16:creationId xmlns:a16="http://schemas.microsoft.com/office/drawing/2014/main" id="{90E22446-8377-47F6-9BF7-F72EB9654E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29447" y="2710929"/>
            <a:ext cx="10515600" cy="1324624"/>
          </a:xfrm>
        </p:spPr>
        <p:txBody>
          <a:bodyPr/>
          <a:lstStyle>
            <a:lvl1pPr algn="ctr">
              <a:defRPr/>
            </a:lvl1pPr>
          </a:lstStyle>
          <a:p>
            <a:r>
              <a:rPr lang="nb-NO" dirty="0"/>
              <a:t>Klikk for å legge til tittel</a:t>
            </a:r>
          </a:p>
        </p:txBody>
      </p:sp>
    </p:spTree>
    <p:extLst>
      <p:ext uri="{BB962C8B-B14F-4D97-AF65-F5344CB8AC3E}">
        <p14:creationId xmlns:p14="http://schemas.microsoft.com/office/powerpoint/2010/main" val="28499889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0454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4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theme" Target="../theme/theme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469127"/>
            <a:ext cx="10515600" cy="11037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7"/>
            <a:ext cx="10515600" cy="40556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631952" y="6351355"/>
            <a:ext cx="6521449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1355"/>
            <a:ext cx="27432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2797176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  <p:sldLayoutId id="2147483667" r:id="rId14"/>
    <p:sldLayoutId id="2147483668" r:id="rId15"/>
    <p:sldLayoutId id="2147483669" r:id="rId16"/>
    <p:sldLayoutId id="2147483670" r:id="rId17"/>
    <p:sldLayoutId id="2147483671" r:id="rId18"/>
    <p:sldLayoutId id="2147483672" r:id="rId19"/>
    <p:sldLayoutId id="2147483673" r:id="rId20"/>
    <p:sldLayoutId id="2147483675" r:id="rId21"/>
  </p:sldLayoutIdLst>
  <p:hf sldNum="0" hdr="0" ftr="0" dt="0"/>
  <p:txStyles>
    <p:titleStyle>
      <a:lvl1pPr algn="l" defTabSz="914103" rtl="0" eaLnBrk="1" latinLnBrk="0" hangingPunct="1">
        <a:lnSpc>
          <a:spcPct val="90000"/>
        </a:lnSpc>
        <a:spcBef>
          <a:spcPct val="0"/>
        </a:spcBef>
        <a:buNone/>
        <a:defRPr sz="3732" b="0" kern="1200">
          <a:solidFill>
            <a:srgbClr val="2B4E6D"/>
          </a:solidFill>
          <a:latin typeface="+mj-lt"/>
          <a:ea typeface="+mj-ea"/>
          <a:cs typeface="+mj-cs"/>
        </a:defRPr>
      </a:lvl1pPr>
    </p:titleStyle>
    <p:bodyStyle>
      <a:lvl1pPr marL="228526" indent="-228526" algn="l" defTabSz="9141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399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68557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6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2629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99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599680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66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6731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66" kern="120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3783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4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6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5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03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4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6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257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08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36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DDECF7E6-E4A2-4E7E-94F2-75E69B6FDB97}"/>
              </a:ext>
            </a:extLst>
          </p:cNvPr>
          <p:cNvSpPr/>
          <p:nvPr/>
        </p:nvSpPr>
        <p:spPr>
          <a:xfrm>
            <a:off x="0" y="5881308"/>
            <a:ext cx="12192000" cy="9986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799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5320"/>
            <a:ext cx="1792389" cy="984613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469127"/>
            <a:ext cx="10515600" cy="11037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7"/>
            <a:ext cx="10515600" cy="40556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/>
              <a:t>Klikk for å legge til tekst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631952" y="6351355"/>
            <a:ext cx="6521449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1355"/>
            <a:ext cx="27432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35E025E5-F4E9-4572-B8CF-5901727261FC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3028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</p:sldLayoutIdLst>
  <p:hf sldNum="0" hdr="0" ftr="0"/>
  <p:txStyles>
    <p:titleStyle>
      <a:lvl1pPr algn="l" defTabSz="914103" rtl="0" eaLnBrk="1" latinLnBrk="0" hangingPunct="1">
        <a:lnSpc>
          <a:spcPct val="90000"/>
        </a:lnSpc>
        <a:spcBef>
          <a:spcPct val="0"/>
        </a:spcBef>
        <a:buNone/>
        <a:defRPr sz="3466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526" indent="-228526" algn="l" defTabSz="9141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7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6" kern="1200">
          <a:solidFill>
            <a:schemeClr val="tx1"/>
          </a:solidFill>
          <a:latin typeface="+mn-lt"/>
          <a:ea typeface="+mn-ea"/>
          <a:cs typeface="+mn-cs"/>
        </a:defRPr>
      </a:lvl2pPr>
      <a:lvl3pPr marL="1142629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680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66" kern="1200">
          <a:solidFill>
            <a:schemeClr val="tx1"/>
          </a:solidFill>
          <a:latin typeface="+mn-lt"/>
          <a:ea typeface="+mn-ea"/>
          <a:cs typeface="+mn-cs"/>
        </a:defRPr>
      </a:lvl4pPr>
      <a:lvl5pPr marL="2056731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66" kern="1200">
          <a:solidFill>
            <a:schemeClr val="tx1"/>
          </a:solidFill>
          <a:latin typeface="+mn-lt"/>
          <a:ea typeface="+mn-ea"/>
          <a:cs typeface="+mn-cs"/>
        </a:defRPr>
      </a:lvl5pPr>
      <a:lvl6pPr marL="2513783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4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6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5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03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4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6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257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08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36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0F4096BB-E650-4E61-81C4-0A8A93C7C166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95320"/>
            <a:ext cx="1792389" cy="984613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469127"/>
            <a:ext cx="10515600" cy="1103798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7"/>
            <a:ext cx="10515600" cy="405568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631952" y="6351355"/>
            <a:ext cx="6521449" cy="184666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1355"/>
            <a:ext cx="2743200" cy="184666"/>
          </a:xfrm>
          <a:prstGeom prst="rect">
            <a:avLst/>
          </a:prstGeom>
        </p:spPr>
        <p:txBody>
          <a:bodyPr vert="horz" lIns="0" tIns="0" rIns="0" bIns="0" rtlCol="0" anchor="ctr">
            <a:sp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 smtClean="0"/>
              <a:t>‹#›</a:t>
            </a:fld>
            <a:endParaRPr lang="no-NO"/>
          </a:p>
        </p:txBody>
      </p:sp>
    </p:spTree>
    <p:extLst>
      <p:ext uri="{BB962C8B-B14F-4D97-AF65-F5344CB8AC3E}">
        <p14:creationId xmlns:p14="http://schemas.microsoft.com/office/powerpoint/2010/main" val="3757697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</p:sldLayoutIdLst>
  <p:hf sldNum="0" hdr="0" ftr="0" dt="0"/>
  <p:txStyles>
    <p:titleStyle>
      <a:lvl1pPr algn="l" defTabSz="914103" rtl="0" eaLnBrk="1" latinLnBrk="0" hangingPunct="1">
        <a:lnSpc>
          <a:spcPct val="90000"/>
        </a:lnSpc>
        <a:spcBef>
          <a:spcPct val="0"/>
        </a:spcBef>
        <a:buNone/>
        <a:defRPr sz="346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26" indent="-228526" algn="l" defTabSz="91410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7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66" kern="1200">
          <a:solidFill>
            <a:schemeClr val="tx1"/>
          </a:solidFill>
          <a:latin typeface="+mn-lt"/>
          <a:ea typeface="+mn-ea"/>
          <a:cs typeface="+mn-cs"/>
        </a:defRPr>
      </a:lvl2pPr>
      <a:lvl3pPr marL="1142629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680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66" kern="1200">
          <a:solidFill>
            <a:schemeClr val="tx1"/>
          </a:solidFill>
          <a:latin typeface="+mn-lt"/>
          <a:ea typeface="+mn-ea"/>
          <a:cs typeface="+mn-cs"/>
        </a:defRPr>
      </a:lvl4pPr>
      <a:lvl5pPr marL="2056731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66" kern="1200">
          <a:solidFill>
            <a:schemeClr val="tx1"/>
          </a:solidFill>
          <a:latin typeface="+mn-lt"/>
          <a:ea typeface="+mn-ea"/>
          <a:cs typeface="+mn-cs"/>
        </a:defRPr>
      </a:lvl5pPr>
      <a:lvl6pPr marL="2513783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0834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7886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4937" indent="-228526" algn="l" defTabSz="91410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5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03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54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06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257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08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360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411" algn="l" defTabSz="91410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64B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99CF020-2FD4-45A8-B471-E94970642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6072"/>
            <a:ext cx="10515600" cy="13246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legge til tittel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E97E720-B8EB-433E-B396-3FF41FD25E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6120"/>
            <a:ext cx="10515600" cy="43505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legge til tekst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79966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</p:sldLayoutIdLst>
  <p:txStyles>
    <p:titleStyle>
      <a:lvl1pPr algn="l" defTabSz="1218804" rtl="0" eaLnBrk="1" latinLnBrk="0" hangingPunct="1">
        <a:lnSpc>
          <a:spcPct val="90000"/>
        </a:lnSpc>
        <a:spcBef>
          <a:spcPct val="0"/>
        </a:spcBef>
        <a:buNone/>
        <a:defRPr sz="3466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04701" indent="-304701" algn="l" defTabSz="1218804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2399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914103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1866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523505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1599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2132907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1466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742308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1466" kern="1200">
          <a:solidFill>
            <a:schemeClr val="bg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3351710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961112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570514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5179916" indent="-304701" algn="l" defTabSz="1218804" rtl="0" eaLnBrk="1" latinLnBrk="0" hangingPunct="1">
        <a:lnSpc>
          <a:spcPct val="90000"/>
        </a:lnSpc>
        <a:spcBef>
          <a:spcPts val="666"/>
        </a:spcBef>
        <a:buFont typeface="Arial" panose="020B0604020202020204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1pPr>
      <a:lvl2pPr marL="609402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2pPr>
      <a:lvl3pPr marL="1218804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828206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4pPr>
      <a:lvl5pPr marL="2437608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5pPr>
      <a:lvl6pPr marL="3047009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6pPr>
      <a:lvl7pPr marL="3656411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7pPr>
      <a:lvl8pPr marL="4265813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8pPr>
      <a:lvl9pPr marL="4875215" algn="l" defTabSz="1218804" rtl="0" eaLnBrk="1" latinLnBrk="0" hangingPunct="1">
        <a:defRPr sz="23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"/>
          <p:cNvSpPr txBox="1">
            <a:spLocks noGrp="1"/>
          </p:cNvSpPr>
          <p:nvPr>
            <p:ph type="title"/>
          </p:nvPr>
        </p:nvSpPr>
        <p:spPr>
          <a:xfrm>
            <a:off x="679579" y="1887380"/>
            <a:ext cx="5257800" cy="2563322"/>
          </a:xfrm>
          <a:prstGeom prst="roundRect">
            <a:avLst>
              <a:gd name="adj" fmla="val 5477"/>
            </a:avLst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90"/>
              <a:buFont typeface="Calibri"/>
              <a:buNone/>
            </a:pPr>
            <a:br>
              <a:rPr lang="nb-NO" sz="1400" dirty="0">
                <a:solidFill>
                  <a:srgbClr val="C0AB52"/>
                </a:solidFill>
              </a:rPr>
            </a:br>
            <a:r>
              <a:rPr lang="no-NO" sz="4690" b="1" dirty="0">
                <a:solidFill>
                  <a:schemeClr val="accent4"/>
                </a:solidFill>
              </a:rPr>
              <a:t>HR</a:t>
            </a:r>
            <a:r>
              <a:rPr lang="nb-NO" sz="4690" b="1" dirty="0">
                <a:solidFill>
                  <a:schemeClr val="accent4"/>
                </a:solidFill>
              </a:rPr>
              <a:t>-</a:t>
            </a:r>
            <a:r>
              <a:rPr lang="no-NO" sz="4690" b="1" dirty="0">
                <a:solidFill>
                  <a:schemeClr val="accent4"/>
                </a:solidFill>
              </a:rPr>
              <a:t>konferansen </a:t>
            </a:r>
            <a:endParaRPr sz="4690" b="1" dirty="0">
              <a:solidFill>
                <a:schemeClr val="accent4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90"/>
              <a:buFont typeface="Calibri"/>
              <a:buNone/>
            </a:pPr>
            <a:br>
              <a:rPr lang="nb-NO" sz="1000" dirty="0">
                <a:solidFill>
                  <a:schemeClr val="tx1"/>
                </a:solidFill>
              </a:rPr>
            </a:br>
            <a:br>
              <a:rPr lang="nb-NO" sz="1000" dirty="0">
                <a:solidFill>
                  <a:schemeClr val="tx1"/>
                </a:solidFill>
              </a:rPr>
            </a:br>
            <a:r>
              <a:rPr lang="nb-NO" sz="2000" dirty="0">
                <a:solidFill>
                  <a:schemeClr val="tx1"/>
                </a:solidFill>
              </a:rPr>
              <a:t>9. september 2026</a:t>
            </a:r>
            <a:endParaRPr sz="2000" dirty="0">
              <a:solidFill>
                <a:schemeClr val="tx1"/>
              </a:solidFill>
            </a:endParaRPr>
          </a:p>
        </p:txBody>
      </p:sp>
      <p:graphicFrame>
        <p:nvGraphicFramePr>
          <p:cNvPr id="4" name="Tabell 3">
            <a:extLst>
              <a:ext uri="{FF2B5EF4-FFF2-40B4-BE49-F238E27FC236}">
                <a16:creationId xmlns:a16="http://schemas.microsoft.com/office/drawing/2014/main" id="{9AA977AD-AEBD-BCBD-710F-133DA8F1FF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413851"/>
              </p:ext>
            </p:extLst>
          </p:nvPr>
        </p:nvGraphicFramePr>
        <p:xfrm>
          <a:off x="6848651" y="64428"/>
          <a:ext cx="5197720" cy="6735313"/>
        </p:xfrm>
        <a:graphic>
          <a:graphicData uri="http://schemas.openxmlformats.org/drawingml/2006/table">
            <a:tbl>
              <a:tblPr firstRow="1" firstCol="1"/>
              <a:tblGrid>
                <a:gridCol w="826966">
                  <a:extLst>
                    <a:ext uri="{9D8B030D-6E8A-4147-A177-3AD203B41FA5}">
                      <a16:colId xmlns:a16="http://schemas.microsoft.com/office/drawing/2014/main" val="3695009214"/>
                    </a:ext>
                  </a:extLst>
                </a:gridCol>
                <a:gridCol w="4370754">
                  <a:extLst>
                    <a:ext uri="{9D8B030D-6E8A-4147-A177-3AD203B41FA5}">
                      <a16:colId xmlns:a16="http://schemas.microsoft.com/office/drawing/2014/main" val="2894870453"/>
                    </a:ext>
                  </a:extLst>
                </a:gridCol>
              </a:tblGrid>
              <a:tr h="694578">
                <a:tc>
                  <a:txBody>
                    <a:bodyPr/>
                    <a:lstStyle>
                      <a:lvl1pPr marL="0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051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103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154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206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5257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2308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199360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6411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 dirty="0">
                          <a:effectLst/>
                        </a:rPr>
                        <a:t>09:00</a:t>
                      </a:r>
                      <a:endParaRPr lang="nb-NO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051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103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154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206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5257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2308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199360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6411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b="1" kern="100" dirty="0">
                          <a:effectLst/>
                        </a:rPr>
                        <a:t>Velkommen til HR-konferansen 2026</a:t>
                      </a:r>
                    </a:p>
                    <a:p>
                      <a:pPr marL="342900" lvl="0" indent="-342900">
                        <a:lnSpc>
                          <a:spcPct val="116000"/>
                        </a:lnSpc>
                        <a:spcAft>
                          <a:spcPts val="800"/>
                        </a:spcAft>
                        <a:buFont typeface="Aptos" panose="020B0004020202020204" pitchFamily="34" charset="0"/>
                        <a:buChar char="-"/>
                      </a:pPr>
                      <a:r>
                        <a:rPr lang="nb-NO" sz="1600" i="1" kern="100" dirty="0">
                          <a:effectLst/>
                        </a:rPr>
                        <a:t>Christine B. Meyer, byrådsleder</a:t>
                      </a:r>
                    </a:p>
                    <a:p>
                      <a:pPr marL="342900" lvl="0" indent="-342900">
                        <a:lnSpc>
                          <a:spcPct val="116000"/>
                        </a:lnSpc>
                        <a:spcAft>
                          <a:spcPts val="800"/>
                        </a:spcAft>
                        <a:buFont typeface="Aptos" panose="020B0004020202020204" pitchFamily="34" charset="0"/>
                        <a:buChar char="-"/>
                      </a:pPr>
                      <a:endParaRPr lang="nb-NO" sz="1000" i="1" kern="100" dirty="0">
                        <a:effectLst/>
                      </a:endParaRPr>
                    </a:p>
                  </a:txBody>
                  <a:tcPr marL="66675" marR="66675" marT="0" marB="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7206655"/>
                  </a:ext>
                </a:extLst>
              </a:tr>
              <a:tr h="2573541">
                <a:tc>
                  <a:txBody>
                    <a:bodyPr/>
                    <a:lstStyle>
                      <a:lvl1pPr marL="0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051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103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154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206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5257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2308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199360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6411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 dirty="0">
                          <a:effectLst/>
                        </a:rPr>
                        <a:t>09:15</a:t>
                      </a:r>
                      <a:endParaRPr lang="nb-NO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051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103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154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206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5257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2308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199360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6411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b="1" kern="100" dirty="0">
                          <a:effectLst/>
                        </a:rPr>
                        <a:t>Tema: Ytringsklima. 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 dirty="0">
                          <a:effectLst/>
                        </a:rPr>
                        <a:t>“</a:t>
                      </a:r>
                      <a:r>
                        <a:rPr lang="nb-NO" sz="1600" i="1" kern="100" dirty="0">
                          <a:effectLst/>
                        </a:rPr>
                        <a:t>Når folk snakker åpent og ærlig sammen på jobb, skaper det grunnlag for små og store samarbeidsmirakler”</a:t>
                      </a:r>
                    </a:p>
                    <a:p>
                      <a:pPr marL="342900" lvl="0" indent="-342900">
                        <a:lnSpc>
                          <a:spcPct val="116000"/>
                        </a:lnSpc>
                        <a:spcAft>
                          <a:spcPts val="800"/>
                        </a:spcAft>
                        <a:buFont typeface="Aptos" panose="020B0004020202020204" pitchFamily="34" charset="0"/>
                        <a:buChar char="-"/>
                      </a:pPr>
                      <a:r>
                        <a:rPr lang="nb-NO" sz="1600" i="1" kern="100" dirty="0">
                          <a:effectLst/>
                        </a:rPr>
                        <a:t>Øyvind Kvalnes, professor i organisasjonsadferd, filosof og forfatter</a:t>
                      </a:r>
                    </a:p>
                    <a:p>
                      <a:pPr marL="0" lvl="0" indent="0">
                        <a:lnSpc>
                          <a:spcPct val="116000"/>
                        </a:lnSpc>
                        <a:spcAft>
                          <a:spcPts val="800"/>
                        </a:spcAft>
                        <a:buFont typeface="Aptos" panose="020B0004020202020204" pitchFamily="34" charset="0"/>
                        <a:buNone/>
                      </a:pPr>
                      <a:endParaRPr lang="nb-NO" sz="1000" i="1" kern="100" dirty="0">
                        <a:effectLst/>
                      </a:endParaRP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400" i="1" kern="100" dirty="0">
                          <a:effectLst/>
                        </a:rPr>
                        <a:t>Det vil bli 20 min pause ca. kl. 10:10-10:30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endParaRPr lang="nb-NO" sz="1000" i="1" kern="100" dirty="0">
                        <a:effectLst/>
                      </a:endParaRPr>
                    </a:p>
                  </a:txBody>
                  <a:tcPr marL="66675" marR="6667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298020"/>
                  </a:ext>
                </a:extLst>
              </a:tr>
              <a:tr h="2716027">
                <a:tc>
                  <a:txBody>
                    <a:bodyPr/>
                    <a:lstStyle>
                      <a:lvl1pPr marL="0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051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103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154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206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5257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2308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199360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6411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 dirty="0">
                          <a:effectLst/>
                        </a:rPr>
                        <a:t>11:30</a:t>
                      </a:r>
                      <a:endParaRPr lang="nb-NO" sz="16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051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103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154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206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5257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2308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199360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6411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b="1" kern="100" dirty="0">
                          <a:effectLst/>
                        </a:rPr>
                        <a:t>Panelsamtale</a:t>
                      </a:r>
                    </a:p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i="1" kern="100" dirty="0">
                          <a:effectLst/>
                        </a:rPr>
                        <a:t>“Fra å si ifra til å bli hørt. Hva skal til for å skape et trygt ytringsklima?”</a:t>
                      </a:r>
                    </a:p>
                    <a:p>
                      <a:pPr marL="342900" lvl="0" indent="-342900">
                        <a:lnSpc>
                          <a:spcPct val="116000"/>
                        </a:lnSpc>
                        <a:buFont typeface="Aptos" panose="020B0004020202020204" pitchFamily="34" charset="0"/>
                        <a:buChar char="-"/>
                      </a:pPr>
                      <a:r>
                        <a:rPr lang="nn-NO" sz="1600" i="1" kern="100" dirty="0">
                          <a:effectLst/>
                        </a:rPr>
                        <a:t>Kjersti Litleskare</a:t>
                      </a:r>
                      <a:endParaRPr lang="nb-NO" sz="1600" i="1" kern="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6000"/>
                        </a:lnSpc>
                        <a:buFont typeface="Aptos" panose="020B0004020202020204" pitchFamily="34" charset="0"/>
                        <a:buChar char="-"/>
                      </a:pPr>
                      <a:r>
                        <a:rPr lang="nn-NO" sz="1600" i="1" kern="100" dirty="0">
                          <a:effectLst/>
                        </a:rPr>
                        <a:t>Øyvind Vreim Stemsrudhagen</a:t>
                      </a:r>
                      <a:endParaRPr lang="nb-NO" sz="1600" i="1" kern="100" dirty="0">
                        <a:effectLst/>
                      </a:endParaRPr>
                    </a:p>
                    <a:p>
                      <a:pPr marL="342900" lvl="0" indent="-342900">
                        <a:lnSpc>
                          <a:spcPct val="116000"/>
                        </a:lnSpc>
                        <a:spcAft>
                          <a:spcPts val="800"/>
                        </a:spcAft>
                        <a:buFont typeface="Aptos" panose="020B0004020202020204" pitchFamily="34" charset="0"/>
                        <a:buChar char="-"/>
                      </a:pPr>
                      <a:r>
                        <a:rPr lang="nn-NO" sz="1600" i="1" kern="100" dirty="0">
                          <a:effectLst/>
                        </a:rPr>
                        <a:t>Jenny Rømo</a:t>
                      </a:r>
                      <a:endParaRPr lang="nb-NO" sz="1600" i="1" kern="100" dirty="0">
                        <a:effectLst/>
                      </a:endParaRPr>
                    </a:p>
                    <a:p>
                      <a:pPr marL="0" lvl="0" indent="0">
                        <a:lnSpc>
                          <a:spcPct val="116000"/>
                        </a:lnSpc>
                        <a:spcAft>
                          <a:spcPts val="800"/>
                        </a:spcAft>
                        <a:buFont typeface="Aptos" panose="020B0004020202020204" pitchFamily="34" charset="0"/>
                        <a:buNone/>
                      </a:pPr>
                      <a:r>
                        <a:rPr lang="nn-NO" sz="1600" i="1" kern="100" dirty="0" err="1">
                          <a:effectLst/>
                        </a:rPr>
                        <a:t>Ordstyrer</a:t>
                      </a:r>
                      <a:r>
                        <a:rPr lang="nn-NO" sz="1600" i="1" kern="100" dirty="0">
                          <a:effectLst/>
                        </a:rPr>
                        <a:t>: Tale Nesmann Berntsen, kst. HR-direktør</a:t>
                      </a:r>
                      <a:endParaRPr lang="nb-NO" sz="16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691183"/>
                  </a:ext>
                </a:extLst>
              </a:tr>
              <a:tr h="285613">
                <a:tc>
                  <a:txBody>
                    <a:bodyPr/>
                    <a:lstStyle>
                      <a:lvl1pPr marL="0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1pPr>
                      <a:lvl2pPr marL="457051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2pPr>
                      <a:lvl3pPr marL="914103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3pPr>
                      <a:lvl4pPr marL="1371154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4pPr>
                      <a:lvl5pPr marL="1828206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5pPr>
                      <a:lvl6pPr marL="2285257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6pPr>
                      <a:lvl7pPr marL="2742308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7pPr>
                      <a:lvl8pPr marL="3199360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8pPr>
                      <a:lvl9pPr marL="3656411" algn="l" defTabSz="914103" rtl="0" eaLnBrk="1" latinLnBrk="0" hangingPunct="1">
                        <a:defRPr sz="1799" b="1" kern="1200">
                          <a:solidFill>
                            <a:schemeClr val="lt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kern="100">
                          <a:effectLst/>
                        </a:rPr>
                        <a:t>12.00</a:t>
                      </a:r>
                      <a:endParaRPr lang="nb-NO" sz="16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/>
                    </a:solidFill>
                  </a:tcPr>
                </a:tc>
                <a:tc>
                  <a:txBody>
                    <a:bodyPr/>
                    <a:lstStyle>
                      <a:lvl1pPr marL="0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1pPr>
                      <a:lvl2pPr marL="457051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2pPr>
                      <a:lvl3pPr marL="914103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3pPr>
                      <a:lvl4pPr marL="1371154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4pPr>
                      <a:lvl5pPr marL="1828206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5pPr>
                      <a:lvl6pPr marL="2285257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6pPr>
                      <a:lvl7pPr marL="2742308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7pPr>
                      <a:lvl8pPr marL="3199360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8pPr>
                      <a:lvl9pPr marL="3656411" algn="l" defTabSz="914103" rtl="0" eaLnBrk="1" latinLnBrk="0" hangingPunct="1">
                        <a:defRPr sz="1799" kern="1200">
                          <a:solidFill>
                            <a:schemeClr val="dk1"/>
                          </a:solidFill>
                          <a:latin typeface="Aptos" panose="02110004020202020204"/>
                        </a:defRPr>
                      </a:lvl9pPr>
                    </a:lstStyle>
                    <a:p>
                      <a:pPr>
                        <a:lnSpc>
                          <a:spcPct val="11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nb-NO" sz="1600" b="1" kern="100" dirty="0">
                          <a:effectLst/>
                        </a:rPr>
                        <a:t>Lunsj</a:t>
                      </a:r>
                      <a:endParaRPr lang="nb-NO" sz="1600" b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675" marR="66675" marT="0" marB="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56082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408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2807580"/>
      </p:ext>
    </p:extLst>
  </p:cSld>
  <p:clrMapOvr>
    <a:masterClrMapping/>
  </p:clrMapOvr>
</p:sld>
</file>

<file path=ppt/theme/theme1.xml><?xml version="1.0" encoding="utf-8"?>
<a:theme xmlns:a="http://schemas.openxmlformats.org/drawingml/2006/main" name="BK_PP_mal">
  <a:themeElements>
    <a:clrScheme name="Egendefinert 17">
      <a:dk1>
        <a:sysClr val="windowText" lastClr="000000"/>
      </a:dk1>
      <a:lt1>
        <a:sysClr val="window" lastClr="FFFFFF"/>
      </a:lt1>
      <a:dk2>
        <a:srgbClr val="DC1E23"/>
      </a:dk2>
      <a:lt2>
        <a:srgbClr val="F2F2F2"/>
      </a:lt2>
      <a:accent1>
        <a:srgbClr val="DC1E23"/>
      </a:accent1>
      <a:accent2>
        <a:srgbClr val="164B81"/>
      </a:accent2>
      <a:accent3>
        <a:srgbClr val="702C80"/>
      </a:accent3>
      <a:accent4>
        <a:srgbClr val="BF9D23"/>
      </a:accent4>
      <a:accent5>
        <a:srgbClr val="F6EDCE"/>
      </a:accent5>
      <a:accent6>
        <a:srgbClr val="117845"/>
      </a:accent6>
      <a:hlink>
        <a:srgbClr val="164B81"/>
      </a:hlink>
      <a:folHlink>
        <a:srgbClr val="702C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K_PP_mal" id="{1448DE3C-BBE9-4FC3-97C6-2CC297B568AC}" vid="{E1107870-D8A0-472A-B9C9-15B0D75E6A67}"/>
    </a:ext>
  </a:extLst>
</a:theme>
</file>

<file path=ppt/theme/theme2.xml><?xml version="1.0" encoding="utf-8"?>
<a:theme xmlns:a="http://schemas.openxmlformats.org/drawingml/2006/main" name="1_Office-tema">
  <a:themeElements>
    <a:clrScheme name="Egendefinert 18">
      <a:dk1>
        <a:sysClr val="windowText" lastClr="000000"/>
      </a:dk1>
      <a:lt1>
        <a:sysClr val="window" lastClr="FFFFFF"/>
      </a:lt1>
      <a:dk2>
        <a:srgbClr val="DC1E23"/>
      </a:dk2>
      <a:lt2>
        <a:srgbClr val="F2F2F2"/>
      </a:lt2>
      <a:accent1>
        <a:srgbClr val="DC1E23"/>
      </a:accent1>
      <a:accent2>
        <a:srgbClr val="164B81"/>
      </a:accent2>
      <a:accent3>
        <a:srgbClr val="702C80"/>
      </a:accent3>
      <a:accent4>
        <a:srgbClr val="BF9D23"/>
      </a:accent4>
      <a:accent5>
        <a:srgbClr val="F6EDCE"/>
      </a:accent5>
      <a:accent6>
        <a:srgbClr val="117845"/>
      </a:accent6>
      <a:hlink>
        <a:srgbClr val="164B81"/>
      </a:hlink>
      <a:folHlink>
        <a:srgbClr val="702C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 mal " id="{0A0853AC-7539-4622-8B2D-93D9676FFD87}" vid="{974FA241-072E-45F5-9CA3-8AA000F4A096}"/>
    </a:ext>
  </a:extLst>
</a:theme>
</file>

<file path=ppt/theme/theme3.xml><?xml version="1.0" encoding="utf-8"?>
<a:theme xmlns:a="http://schemas.openxmlformats.org/drawingml/2006/main" name="PP_MAL_NORSK (1)">
  <a:themeElements>
    <a:clrScheme name="Egendefinert 17">
      <a:dk1>
        <a:sysClr val="windowText" lastClr="000000"/>
      </a:dk1>
      <a:lt1>
        <a:sysClr val="window" lastClr="FFFFFF"/>
      </a:lt1>
      <a:dk2>
        <a:srgbClr val="DC1E23"/>
      </a:dk2>
      <a:lt2>
        <a:srgbClr val="F2F2F2"/>
      </a:lt2>
      <a:accent1>
        <a:srgbClr val="DC1E23"/>
      </a:accent1>
      <a:accent2>
        <a:srgbClr val="164B81"/>
      </a:accent2>
      <a:accent3>
        <a:srgbClr val="702C80"/>
      </a:accent3>
      <a:accent4>
        <a:srgbClr val="BF9D23"/>
      </a:accent4>
      <a:accent5>
        <a:srgbClr val="F6EDCE"/>
      </a:accent5>
      <a:accent6>
        <a:srgbClr val="117845"/>
      </a:accent6>
      <a:hlink>
        <a:srgbClr val="164B81"/>
      </a:hlink>
      <a:folHlink>
        <a:srgbClr val="702C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 (1)" id="{F61B85BA-E1C9-47F1-AE40-8500DD4AC0DC}" vid="{918E780D-FADC-4B9B-9BA4-F259850FD27D}"/>
    </a:ext>
  </a:extLst>
</a:theme>
</file>

<file path=ppt/theme/theme4.xml><?xml version="1.0" encoding="utf-8"?>
<a:theme xmlns:a="http://schemas.openxmlformats.org/drawingml/2006/main" name="Blå">
  <a:themeElements>
    <a:clrScheme name="Egendefinert 21">
      <a:dk1>
        <a:sysClr val="windowText" lastClr="000000"/>
      </a:dk1>
      <a:lt1>
        <a:sysClr val="window" lastClr="FFFFFF"/>
      </a:lt1>
      <a:dk2>
        <a:srgbClr val="DC1E23"/>
      </a:dk2>
      <a:lt2>
        <a:srgbClr val="FFFFFF"/>
      </a:lt2>
      <a:accent1>
        <a:srgbClr val="DC1E23"/>
      </a:accent1>
      <a:accent2>
        <a:srgbClr val="164B81"/>
      </a:accent2>
      <a:accent3>
        <a:srgbClr val="702C80"/>
      </a:accent3>
      <a:accent4>
        <a:srgbClr val="BF9D23"/>
      </a:accent4>
      <a:accent5>
        <a:srgbClr val="F6EDCE"/>
      </a:accent5>
      <a:accent6>
        <a:srgbClr val="11784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MAL_NORSK (1)" id="{F61B85BA-E1C9-47F1-AE40-8500DD4AC0DC}" vid="{E04137A1-64BF-4936-B3AD-D705E1649A19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3658607277B804693C3F716C62EA4EA" ma:contentTypeVersion="24" ma:contentTypeDescription="Opprett et nytt dokument." ma:contentTypeScope="" ma:versionID="653d4c17f1ff6ecc5d33d5f60d3f5f0b">
  <xsd:schema xmlns:xsd="http://www.w3.org/2001/XMLSchema" xmlns:xs="http://www.w3.org/2001/XMLSchema" xmlns:p="http://schemas.microsoft.com/office/2006/metadata/properties" xmlns:ns1="http://schemas.microsoft.com/sharepoint/v3" xmlns:ns2="090d3092-26ff-41b1-a68e-722e7319339d" xmlns:ns3="5f81f774-bd8c-48d7-ac73-66af5cddb57e" targetNamespace="http://schemas.microsoft.com/office/2006/metadata/properties" ma:root="true" ma:fieldsID="15c7a2a7327312655bccbde8e83cb867" ns1:_="" ns2:_="" ns3:_="">
    <xsd:import namespace="http://schemas.microsoft.com/sharepoint/v3"/>
    <xsd:import namespace="090d3092-26ff-41b1-a68e-722e7319339d"/>
    <xsd:import namespace="5f81f774-bd8c-48d7-ac73-66af5cddb5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Nysomledermodul2_x002c_5_x002e_mai2021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8" nillable="true" ma:displayName="Egenskaper for samordnet samsvarspolicy" ma:hidden="true" ma:internalName="_ip_UnifiedCompliancePolicyProperties">
      <xsd:simpleType>
        <xsd:restriction base="dms:Note"/>
      </xsd:simpleType>
    </xsd:element>
    <xsd:element name="_ip_UnifiedCompliancePolicyUIAction" ma:index="29" nillable="true" ma:displayName="UI-handling for samordnet samsvarspolicy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0d3092-26ff-41b1-a68e-722e7319339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hidden="true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7" nillable="true" ma:displayName="Location" ma:hidden="true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hidden="true" ma:internalName="MediaServiceKeyPoints" ma:readOnly="true">
      <xsd:simpleType>
        <xsd:restriction base="dms:Note"/>
      </xsd:simpleType>
    </xsd:element>
    <xsd:element name="Nysomledermodul2_x002c_5_x002e_mai2021" ma:index="20" nillable="true" ma:displayName="Ny som leder modul 2, 5. mai 2021" ma:format="Dropdown" ma:hidden="true" ma:internalName="Nysomledermodul2_x002c_5_x002e_mai2021" ma:readOnly="false">
      <xsd:simpleType>
        <xsd:restriction base="dms:Text">
          <xsd:maxLength value="255"/>
        </xsd:restriction>
      </xsd:simpleType>
    </xsd:element>
    <xsd:element name="MediaLengthInSeconds" ma:index="21" nillable="true" ma:displayName="Length (seconds)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Bildemerkelapper" ma:readOnly="false" ma:fieldId="{5cf76f15-5ced-4ddc-b409-7134ff3c332f}" ma:taxonomyMulti="true" ma:sspId="58b7fd7f-a84c-4463-96b0-c5d9876b7c6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81f774-bd8c-48d7-ac73-66af5cddb57e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ingsdetaljer" ma:hidden="true" ma:internalName="SharedWithDetails" ma:readOnly="true">
      <xsd:simpleType>
        <xsd:restriction base="dms:Note"/>
      </xsd:simpleType>
    </xsd:element>
    <xsd:element name="TaxCatchAll" ma:index="24" nillable="true" ma:displayName="Taxonomy Catch All Column" ma:hidden="true" ma:list="{753f0ff8-8e21-4731-a653-c12dbd813206}" ma:internalName="TaxCatchAll" ma:readOnly="false" ma:showField="CatchAllData" ma:web="5f81f774-bd8c-48d7-ac73-66af5cddb5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Innholdstype"/>
        <xsd:element ref="dc:title" minOccurs="0" maxOccurs="1" ma:index="1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ysomledermodul2_x002c_5_x002e_mai2021 xmlns="090d3092-26ff-41b1-a68e-722e7319339d" xsi:nil="true"/>
    <lcf76f155ced4ddcb4097134ff3c332f xmlns="090d3092-26ff-41b1-a68e-722e7319339d">
      <Terms xmlns="http://schemas.microsoft.com/office/infopath/2007/PartnerControls"/>
    </lcf76f155ced4ddcb4097134ff3c332f>
    <TaxCatchAll xmlns="5f81f774-bd8c-48d7-ac73-66af5cddb57e" xsi:nil="true"/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886E828-70DA-42F7-8B10-2EB9EE9417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90d3092-26ff-41b1-a68e-722e7319339d"/>
    <ds:schemaRef ds:uri="5f81f774-bd8c-48d7-ac73-66af5cddb5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769577-1746-49F1-A0BF-5D8F09B75A2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238280-AC9C-4200-A79F-59F4279CF748}">
  <ds:schemaRefs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terms/"/>
    <ds:schemaRef ds:uri="http://purl.org/dc/elements/1.1/"/>
    <ds:schemaRef ds:uri="http://schemas.openxmlformats.org/package/2006/metadata/core-properties"/>
    <ds:schemaRef ds:uri="5f81f774-bd8c-48d7-ac73-66af5cddb57e"/>
    <ds:schemaRef ds:uri="090d3092-26ff-41b1-a68e-722e7319339d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d41caaa9-a41a-4e0f-9bf6-05cd1f48d271}" enabled="0" method="" siteId="{d41caaa9-a41a-4e0f-9bf6-05cd1f48d27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BK_PP_mal</Template>
  <TotalTime>18654</TotalTime>
  <Words>107</Words>
  <Application>Microsoft Office PowerPoint</Application>
  <PresentationFormat>Widescreen</PresentationFormat>
  <Paragraphs>20</Paragraphs>
  <Slides>1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1</vt:i4>
      </vt:variant>
    </vt:vector>
  </HeadingPairs>
  <TitlesOfParts>
    <vt:vector size="8" baseType="lpstr">
      <vt:lpstr>Aptos</vt:lpstr>
      <vt:lpstr>Arial</vt:lpstr>
      <vt:lpstr>Calibri</vt:lpstr>
      <vt:lpstr>BK_PP_mal</vt:lpstr>
      <vt:lpstr>1_Office-tema</vt:lpstr>
      <vt:lpstr>PP_MAL_NORSK (1)</vt:lpstr>
      <vt:lpstr>Blå</vt:lpstr>
      <vt:lpstr> HR-konferansen    9. september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HR konferansen  7. og 8. oktober 2021</dc:title>
  <dc:creator>Solheim, Gunnhild N.</dc:creator>
  <cp:lastModifiedBy>Håvik, Gunnhild</cp:lastModifiedBy>
  <cp:revision>11</cp:revision>
  <dcterms:created xsi:type="dcterms:W3CDTF">2020-02-19T12:22:51Z</dcterms:created>
  <dcterms:modified xsi:type="dcterms:W3CDTF">2026-09-08T18:14:10Z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0x01010033658607277B804693C3F716C62EA4EA</vt:lpwstr>
  </property>
  <property fmtid="{D5CDD505-2E9C-101B-9397-08002B2CF9AE}" pid="3" name="MediaServiceImageTags">
    <vt:lpwstr/>
  </property>
</Properties>
</file>